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62fee563de8482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ae2db6f35434d08"/>
  </p:sldMasterIdLst>
  <p:sldIdLst>
    <p:sldId xmlns:r="http://schemas.openxmlformats.org/officeDocument/2006/relationships" id="256" r:id="R4fd73873ec10439e"/>
    <p:sldId xmlns:r="http://schemas.openxmlformats.org/officeDocument/2006/relationships" id="257" r:id="R15bb98c23a7048a7"/>
    <p:sldId xmlns:r="http://schemas.openxmlformats.org/officeDocument/2006/relationships" id="258" r:id="Rf019ed7b96bb4bed"/>
    <p:sldId xmlns:r="http://schemas.openxmlformats.org/officeDocument/2006/relationships" id="259" r:id="R503863ddf3504d3b"/>
    <p:sldId xmlns:r="http://schemas.openxmlformats.org/officeDocument/2006/relationships" id="260" r:id="Red5c65ee32ac46a7"/>
    <p:sldId xmlns:r="http://schemas.openxmlformats.org/officeDocument/2006/relationships" id="261" r:id="Rd0345fd4a9a8447f"/>
    <p:sldId xmlns:r="http://schemas.openxmlformats.org/officeDocument/2006/relationships" id="262" r:id="R4eee770e195e4e2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ae2db6f35434d08" /><Relationship Type="http://schemas.openxmlformats.org/officeDocument/2006/relationships/slide" Target="/ppt/slides/slide1.xml" Id="R4fd73873ec10439e" /><Relationship Type="http://schemas.openxmlformats.org/officeDocument/2006/relationships/slide" Target="/ppt/slides/slide2.xml" Id="R15bb98c23a7048a7" /><Relationship Type="http://schemas.openxmlformats.org/officeDocument/2006/relationships/slide" Target="/ppt/slides/slide3.xml" Id="Rf019ed7b96bb4bed" /><Relationship Type="http://schemas.openxmlformats.org/officeDocument/2006/relationships/slide" Target="/ppt/slides/slide4.xml" Id="R503863ddf3504d3b" /><Relationship Type="http://schemas.openxmlformats.org/officeDocument/2006/relationships/slide" Target="/ppt/slides/slide5.xml" Id="Red5c65ee32ac46a7" /><Relationship Type="http://schemas.openxmlformats.org/officeDocument/2006/relationships/slide" Target="/ppt/slides/slide6.xml" Id="Rd0345fd4a9a8447f" /><Relationship Type="http://schemas.openxmlformats.org/officeDocument/2006/relationships/slide" Target="/ppt/slides/slide7.xml" Id="R4eee770e195e4e2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7cd8d99831b4eb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76c16e8a0e44a2" /><Relationship Type="http://schemas.openxmlformats.org/officeDocument/2006/relationships/theme" Target="/ppt/slideMasters/theme/theme1.xml" Id="R29f9dc45322748d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276c16e8a0e44a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9181dcc9404e6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a277f34d0f4dc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7de9c27a53402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10f62a461a4cc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9253eddc5a4bd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c6db5752b84d6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890703b4e749f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 VÅGE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 VÅGE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 VÅGE AS ble etablert [år] og holder til i Volda.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 VÅGE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 VÅGE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 VÅGE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93 634 838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7 640 209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6 469 593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14 517 797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41 756 011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 VÅGE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VÅGE INDUSTRI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 VÅGE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Morkamyra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6105 Volda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70 07 88 83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999 654 126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 VÅGE AS</a:t>
            </a:r>
          </a:p>
        </p:txBody>
      </p:sp>
    </p:spTree>
  </p:cSld>
  <p:clrMapOvr>
    <a:masterClrMapping xmlns:a="http://schemas.openxmlformats.org/drawingml/2006/main"/>
  </p:clrMapOvr>
</p:sld>
</file>