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4f322a9bfa48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0d49feffc748e0"/>
  </p:sldMasterIdLst>
  <p:sldIdLst>
    <p:sldId xmlns:r="http://schemas.openxmlformats.org/officeDocument/2006/relationships" id="256" r:id="R15d4e850b52c4200"/>
    <p:sldId xmlns:r="http://schemas.openxmlformats.org/officeDocument/2006/relationships" id="257" r:id="R8096e9f452674f5f"/>
    <p:sldId xmlns:r="http://schemas.openxmlformats.org/officeDocument/2006/relationships" id="258" r:id="R1f442250115645e6"/>
    <p:sldId xmlns:r="http://schemas.openxmlformats.org/officeDocument/2006/relationships" id="259" r:id="R977c8145b1d144ba"/>
    <p:sldId xmlns:r="http://schemas.openxmlformats.org/officeDocument/2006/relationships" id="260" r:id="R2ae39fc8416a4336"/>
    <p:sldId xmlns:r="http://schemas.openxmlformats.org/officeDocument/2006/relationships" id="261" r:id="Rca72ca00b5334776"/>
    <p:sldId xmlns:r="http://schemas.openxmlformats.org/officeDocument/2006/relationships" id="262" r:id="Ra9ae7dbc87ab49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0d49feffc748e0" /><Relationship Type="http://schemas.openxmlformats.org/officeDocument/2006/relationships/slide" Target="/ppt/slides/slide1.xml" Id="R15d4e850b52c4200" /><Relationship Type="http://schemas.openxmlformats.org/officeDocument/2006/relationships/slide" Target="/ppt/slides/slide2.xml" Id="R8096e9f452674f5f" /><Relationship Type="http://schemas.openxmlformats.org/officeDocument/2006/relationships/slide" Target="/ppt/slides/slide3.xml" Id="R1f442250115645e6" /><Relationship Type="http://schemas.openxmlformats.org/officeDocument/2006/relationships/slide" Target="/ppt/slides/slide4.xml" Id="R977c8145b1d144ba" /><Relationship Type="http://schemas.openxmlformats.org/officeDocument/2006/relationships/slide" Target="/ppt/slides/slide5.xml" Id="R2ae39fc8416a4336" /><Relationship Type="http://schemas.openxmlformats.org/officeDocument/2006/relationships/slide" Target="/ppt/slides/slide6.xml" Id="Rca72ca00b5334776" /><Relationship Type="http://schemas.openxmlformats.org/officeDocument/2006/relationships/slide" Target="/ppt/slides/slide7.xml" Id="Ra9ae7dbc87ab49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cd6f22f48b49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0781c3a7b409a" /><Relationship Type="http://schemas.openxmlformats.org/officeDocument/2006/relationships/theme" Target="/ppt/slideMasters/theme/theme1.xml" Id="R019e27f1ca6245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a0781c3a7b40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2d7a27d3940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3f9781a3f4e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138edf4674d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b8d43e6314b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9158b988b4c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8fd8bb4154a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04a6c7a7f49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 ØKONOMI AS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3 611 807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1 306 154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1 179 740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5 030 002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6 459 132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SKARVANG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Engholmveien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tore@tsok.no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999 615 295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ØKONOMI AS</a:t>
            </a:r>
          </a:p>
        </p:txBody>
      </p:sp>
    </p:spTree>
  </p:cSld>
  <p:clrMapOvr>
    <a:masterClrMapping xmlns:a="http://schemas.openxmlformats.org/drawingml/2006/main"/>
  </p:clrMapOvr>
</p:sld>
</file>