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2e6b7af42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fa6494b7b4f29"/>
  </p:sldMasterIdLst>
  <p:sldIdLst>
    <p:sldId xmlns:r="http://schemas.openxmlformats.org/officeDocument/2006/relationships" id="256" r:id="Ra6ceda427860461a"/>
    <p:sldId xmlns:r="http://schemas.openxmlformats.org/officeDocument/2006/relationships" id="257" r:id="R398f596f411c48a9"/>
    <p:sldId xmlns:r="http://schemas.openxmlformats.org/officeDocument/2006/relationships" id="258" r:id="Rbbe49aa64070497e"/>
    <p:sldId xmlns:r="http://schemas.openxmlformats.org/officeDocument/2006/relationships" id="259" r:id="R249665c3b9274d5c"/>
    <p:sldId xmlns:r="http://schemas.openxmlformats.org/officeDocument/2006/relationships" id="260" r:id="R58f5295e957e4b10"/>
    <p:sldId xmlns:r="http://schemas.openxmlformats.org/officeDocument/2006/relationships" id="261" r:id="R8658dfc05f4a4e4a"/>
    <p:sldId xmlns:r="http://schemas.openxmlformats.org/officeDocument/2006/relationships" id="262" r:id="Rb34c280ec4f0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fa6494b7b4f29" /><Relationship Type="http://schemas.openxmlformats.org/officeDocument/2006/relationships/slide" Target="/ppt/slides/slide1.xml" Id="Ra6ceda427860461a" /><Relationship Type="http://schemas.openxmlformats.org/officeDocument/2006/relationships/slide" Target="/ppt/slides/slide2.xml" Id="R398f596f411c48a9" /><Relationship Type="http://schemas.openxmlformats.org/officeDocument/2006/relationships/slide" Target="/ppt/slides/slide3.xml" Id="Rbbe49aa64070497e" /><Relationship Type="http://schemas.openxmlformats.org/officeDocument/2006/relationships/slide" Target="/ppt/slides/slide4.xml" Id="R249665c3b9274d5c" /><Relationship Type="http://schemas.openxmlformats.org/officeDocument/2006/relationships/slide" Target="/ppt/slides/slide5.xml" Id="R58f5295e957e4b10" /><Relationship Type="http://schemas.openxmlformats.org/officeDocument/2006/relationships/slide" Target="/ppt/slides/slide6.xml" Id="R8658dfc05f4a4e4a" /><Relationship Type="http://schemas.openxmlformats.org/officeDocument/2006/relationships/slide" Target="/ppt/slides/slide7.xml" Id="Rb34c280ec4f0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ef64be2c9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aeacc3bf4675" /><Relationship Type="http://schemas.openxmlformats.org/officeDocument/2006/relationships/theme" Target="/ppt/slideMasters/theme/theme1.xml" Id="Rf2816ab23aa6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1aeacc3bf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18bd119e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3aef05b4a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d276db68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bf2ddc88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c155d400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37d30ccae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0fbc965e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2 321 343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REVISJON AS</a:t>
            </a:r>
          </a:p>
        </p:txBody>
      </p:sp>
    </p:spTree>
  </p:cSld>
  <p:clrMapOvr>
    <a:masterClrMapping xmlns:a="http://schemas.openxmlformats.org/drawingml/2006/main"/>
  </p:clrMapOvr>
</p:sld>
</file>