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b690fbbb6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30ef949274e01"/>
  </p:sldMasterIdLst>
  <p:sldIdLst>
    <p:sldId xmlns:r="http://schemas.openxmlformats.org/officeDocument/2006/relationships" id="256" r:id="Rc74c9697af5a4e70"/>
    <p:sldId xmlns:r="http://schemas.openxmlformats.org/officeDocument/2006/relationships" id="257" r:id="R2e7c0472980e4f19"/>
    <p:sldId xmlns:r="http://schemas.openxmlformats.org/officeDocument/2006/relationships" id="258" r:id="R6cb237748dad42b0"/>
    <p:sldId xmlns:r="http://schemas.openxmlformats.org/officeDocument/2006/relationships" id="259" r:id="R90157eb704764280"/>
    <p:sldId xmlns:r="http://schemas.openxmlformats.org/officeDocument/2006/relationships" id="260" r:id="R36988d0aa04640b7"/>
    <p:sldId xmlns:r="http://schemas.openxmlformats.org/officeDocument/2006/relationships" id="261" r:id="R66211e0967cc4144"/>
    <p:sldId xmlns:r="http://schemas.openxmlformats.org/officeDocument/2006/relationships" id="262" r:id="R50a03b4d5e21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30ef949274e01" /><Relationship Type="http://schemas.openxmlformats.org/officeDocument/2006/relationships/slide" Target="/ppt/slides/slide1.xml" Id="Rc74c9697af5a4e70" /><Relationship Type="http://schemas.openxmlformats.org/officeDocument/2006/relationships/slide" Target="/ppt/slides/slide2.xml" Id="R2e7c0472980e4f19" /><Relationship Type="http://schemas.openxmlformats.org/officeDocument/2006/relationships/slide" Target="/ppt/slides/slide3.xml" Id="R6cb237748dad42b0" /><Relationship Type="http://schemas.openxmlformats.org/officeDocument/2006/relationships/slide" Target="/ppt/slides/slide4.xml" Id="R90157eb704764280" /><Relationship Type="http://schemas.openxmlformats.org/officeDocument/2006/relationships/slide" Target="/ppt/slides/slide5.xml" Id="R36988d0aa04640b7" /><Relationship Type="http://schemas.openxmlformats.org/officeDocument/2006/relationships/slide" Target="/ppt/slides/slide6.xml" Id="R66211e0967cc4144" /><Relationship Type="http://schemas.openxmlformats.org/officeDocument/2006/relationships/slide" Target="/ppt/slides/slide7.xml" Id="R50a03b4d5e21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4865afbcc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bcfc48cb043b2" /><Relationship Type="http://schemas.openxmlformats.org/officeDocument/2006/relationships/theme" Target="/ppt/slideMasters/theme/theme1.xml" Id="R9f6a94e98ccb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bcfc48cb0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06266bb984a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91c0680c446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f0857a92c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d66f427e9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3d1341a7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f6db545a846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6d54df5a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