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cc0239699c45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adb4970f444945"/>
  </p:sldMasterIdLst>
  <p:sldIdLst>
    <p:sldId xmlns:r="http://schemas.openxmlformats.org/officeDocument/2006/relationships" id="256" r:id="Rbe9e987b87e94943"/>
    <p:sldId xmlns:r="http://schemas.openxmlformats.org/officeDocument/2006/relationships" id="257" r:id="R327a832de51049a1"/>
    <p:sldId xmlns:r="http://schemas.openxmlformats.org/officeDocument/2006/relationships" id="258" r:id="R82cafb0fac874d61"/>
    <p:sldId xmlns:r="http://schemas.openxmlformats.org/officeDocument/2006/relationships" id="259" r:id="R69d33e8258b146b3"/>
    <p:sldId xmlns:r="http://schemas.openxmlformats.org/officeDocument/2006/relationships" id="260" r:id="R2d60664a3cad4c6a"/>
    <p:sldId xmlns:r="http://schemas.openxmlformats.org/officeDocument/2006/relationships" id="261" r:id="R7ba1d73143bd4f2b"/>
    <p:sldId xmlns:r="http://schemas.openxmlformats.org/officeDocument/2006/relationships" id="262" r:id="Rc5f09f1ba86e44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adb4970f444945" /><Relationship Type="http://schemas.openxmlformats.org/officeDocument/2006/relationships/slide" Target="/ppt/slides/slide1.xml" Id="Rbe9e987b87e94943" /><Relationship Type="http://schemas.openxmlformats.org/officeDocument/2006/relationships/slide" Target="/ppt/slides/slide2.xml" Id="R327a832de51049a1" /><Relationship Type="http://schemas.openxmlformats.org/officeDocument/2006/relationships/slide" Target="/ppt/slides/slide3.xml" Id="R82cafb0fac874d61" /><Relationship Type="http://schemas.openxmlformats.org/officeDocument/2006/relationships/slide" Target="/ppt/slides/slide4.xml" Id="R69d33e8258b146b3" /><Relationship Type="http://schemas.openxmlformats.org/officeDocument/2006/relationships/slide" Target="/ppt/slides/slide5.xml" Id="R2d60664a3cad4c6a" /><Relationship Type="http://schemas.openxmlformats.org/officeDocument/2006/relationships/slide" Target="/ppt/slides/slide6.xml" Id="R7ba1d73143bd4f2b" /><Relationship Type="http://schemas.openxmlformats.org/officeDocument/2006/relationships/slide" Target="/ppt/slides/slide7.xml" Id="Rc5f09f1ba86e44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e9280859104c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66444209446e5" /><Relationship Type="http://schemas.openxmlformats.org/officeDocument/2006/relationships/theme" Target="/ppt/slideMasters/theme/theme1.xml" Id="Rf1c53d2e773043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e66444209446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9935a12dc46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c7d14fc7642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3a28133d046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43154c6ab49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36467b4dc43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1933ef91846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b67dd038e45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KVAMANE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KVAMANE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198 625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110 913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3 438 267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14 247 341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14 452 867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TORGEIR ESPELAND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999 544 150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