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5f815a1fb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0b186c8f5446f"/>
  </p:sldMasterIdLst>
  <p:sldIdLst>
    <p:sldId xmlns:r="http://schemas.openxmlformats.org/officeDocument/2006/relationships" id="256" r:id="R0a2878a6ebd847cb"/>
    <p:sldId xmlns:r="http://schemas.openxmlformats.org/officeDocument/2006/relationships" id="257" r:id="R5e7e969286b745d2"/>
    <p:sldId xmlns:r="http://schemas.openxmlformats.org/officeDocument/2006/relationships" id="258" r:id="R7b8d245215fb4970"/>
    <p:sldId xmlns:r="http://schemas.openxmlformats.org/officeDocument/2006/relationships" id="259" r:id="Re20ea1c3279343b3"/>
    <p:sldId xmlns:r="http://schemas.openxmlformats.org/officeDocument/2006/relationships" id="260" r:id="R590b6570250b406b"/>
    <p:sldId xmlns:r="http://schemas.openxmlformats.org/officeDocument/2006/relationships" id="261" r:id="Re252805bc2814363"/>
    <p:sldId xmlns:r="http://schemas.openxmlformats.org/officeDocument/2006/relationships" id="262" r:id="R473cd9828d32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0b186c8f5446f" /><Relationship Type="http://schemas.openxmlformats.org/officeDocument/2006/relationships/slide" Target="/ppt/slides/slide1.xml" Id="R0a2878a6ebd847cb" /><Relationship Type="http://schemas.openxmlformats.org/officeDocument/2006/relationships/slide" Target="/ppt/slides/slide2.xml" Id="R5e7e969286b745d2" /><Relationship Type="http://schemas.openxmlformats.org/officeDocument/2006/relationships/slide" Target="/ppt/slides/slide3.xml" Id="R7b8d245215fb4970" /><Relationship Type="http://schemas.openxmlformats.org/officeDocument/2006/relationships/slide" Target="/ppt/slides/slide4.xml" Id="Re20ea1c3279343b3" /><Relationship Type="http://schemas.openxmlformats.org/officeDocument/2006/relationships/slide" Target="/ppt/slides/slide5.xml" Id="R590b6570250b406b" /><Relationship Type="http://schemas.openxmlformats.org/officeDocument/2006/relationships/slide" Target="/ppt/slides/slide6.xml" Id="Re252805bc2814363" /><Relationship Type="http://schemas.openxmlformats.org/officeDocument/2006/relationships/slide" Target="/ppt/slides/slide7.xml" Id="R473cd9828d32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a93b25a95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e4c3f63ca4437" /><Relationship Type="http://schemas.openxmlformats.org/officeDocument/2006/relationships/theme" Target="/ppt/slideMasters/theme/theme1.xml" Id="R17299fd82b3f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e4c3f63ca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933d60b21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8f27859e1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c4247e7e2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8873b3c36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759d08d44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3deb8a175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a4e1d37f0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21 063 316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O.Røllands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