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5eb38b589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d0e87805743aa"/>
  </p:sldMasterIdLst>
  <p:sldIdLst>
    <p:sldId xmlns:r="http://schemas.openxmlformats.org/officeDocument/2006/relationships" id="256" r:id="R0909460064734994"/>
    <p:sldId xmlns:r="http://schemas.openxmlformats.org/officeDocument/2006/relationships" id="257" r:id="R6c210ad6bdf64682"/>
    <p:sldId xmlns:r="http://schemas.openxmlformats.org/officeDocument/2006/relationships" id="258" r:id="R7b946b2b070a449c"/>
    <p:sldId xmlns:r="http://schemas.openxmlformats.org/officeDocument/2006/relationships" id="259" r:id="R32e24978f9d84e1c"/>
    <p:sldId xmlns:r="http://schemas.openxmlformats.org/officeDocument/2006/relationships" id="260" r:id="R64805d9109cf41ab"/>
    <p:sldId xmlns:r="http://schemas.openxmlformats.org/officeDocument/2006/relationships" id="261" r:id="Refbdcd1994b74ab3"/>
    <p:sldId xmlns:r="http://schemas.openxmlformats.org/officeDocument/2006/relationships" id="262" r:id="Ra0e41bd4148f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d0e87805743aa" /><Relationship Type="http://schemas.openxmlformats.org/officeDocument/2006/relationships/slide" Target="/ppt/slides/slide1.xml" Id="R0909460064734994" /><Relationship Type="http://schemas.openxmlformats.org/officeDocument/2006/relationships/slide" Target="/ppt/slides/slide2.xml" Id="R6c210ad6bdf64682" /><Relationship Type="http://schemas.openxmlformats.org/officeDocument/2006/relationships/slide" Target="/ppt/slides/slide3.xml" Id="R7b946b2b070a449c" /><Relationship Type="http://schemas.openxmlformats.org/officeDocument/2006/relationships/slide" Target="/ppt/slides/slide4.xml" Id="R32e24978f9d84e1c" /><Relationship Type="http://schemas.openxmlformats.org/officeDocument/2006/relationships/slide" Target="/ppt/slides/slide5.xml" Id="R64805d9109cf41ab" /><Relationship Type="http://schemas.openxmlformats.org/officeDocument/2006/relationships/slide" Target="/ppt/slides/slide6.xml" Id="Refbdcd1994b74ab3" /><Relationship Type="http://schemas.openxmlformats.org/officeDocument/2006/relationships/slide" Target="/ppt/slides/slide7.xml" Id="Ra0e41bd4148f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152c4858e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5e6ba1b741d6" /><Relationship Type="http://schemas.openxmlformats.org/officeDocument/2006/relationships/theme" Target="/ppt/slideMasters/theme/theme1.xml" Id="Rdef946f62b75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65e6ba1b7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9331e550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8f5a563c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4de1a4db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ad1d64c9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2ad94070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015e8ad4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eb0b7d9c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