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53ff7793284d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8942a385de48a2"/>
  </p:sldMasterIdLst>
  <p:sldIdLst>
    <p:sldId xmlns:r="http://schemas.openxmlformats.org/officeDocument/2006/relationships" id="256" r:id="R00d849bdc1e841e5"/>
    <p:sldId xmlns:r="http://schemas.openxmlformats.org/officeDocument/2006/relationships" id="257" r:id="Ra0c01cada9334e99"/>
    <p:sldId xmlns:r="http://schemas.openxmlformats.org/officeDocument/2006/relationships" id="258" r:id="R87a8d480c18640c7"/>
    <p:sldId xmlns:r="http://schemas.openxmlformats.org/officeDocument/2006/relationships" id="259" r:id="R6fbe353fc9634df1"/>
    <p:sldId xmlns:r="http://schemas.openxmlformats.org/officeDocument/2006/relationships" id="260" r:id="R155f74974ec44874"/>
    <p:sldId xmlns:r="http://schemas.openxmlformats.org/officeDocument/2006/relationships" id="261" r:id="Rbc4b435fe8504f5e"/>
    <p:sldId xmlns:r="http://schemas.openxmlformats.org/officeDocument/2006/relationships" id="262" r:id="R65c014b8ae934a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942a385de48a2" /><Relationship Type="http://schemas.openxmlformats.org/officeDocument/2006/relationships/slide" Target="/ppt/slides/slide1.xml" Id="R00d849bdc1e841e5" /><Relationship Type="http://schemas.openxmlformats.org/officeDocument/2006/relationships/slide" Target="/ppt/slides/slide2.xml" Id="Ra0c01cada9334e99" /><Relationship Type="http://schemas.openxmlformats.org/officeDocument/2006/relationships/slide" Target="/ppt/slides/slide3.xml" Id="R87a8d480c18640c7" /><Relationship Type="http://schemas.openxmlformats.org/officeDocument/2006/relationships/slide" Target="/ppt/slides/slide4.xml" Id="R6fbe353fc9634df1" /><Relationship Type="http://schemas.openxmlformats.org/officeDocument/2006/relationships/slide" Target="/ppt/slides/slide5.xml" Id="R155f74974ec44874" /><Relationship Type="http://schemas.openxmlformats.org/officeDocument/2006/relationships/slide" Target="/ppt/slides/slide6.xml" Id="Rbc4b435fe8504f5e" /><Relationship Type="http://schemas.openxmlformats.org/officeDocument/2006/relationships/slide" Target="/ppt/slides/slide7.xml" Id="R65c014b8ae934a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46f553d064a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6b07723394faf" /><Relationship Type="http://schemas.openxmlformats.org/officeDocument/2006/relationships/theme" Target="/ppt/slideMasters/theme/theme1.xml" Id="R3d96c7b6534e4f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6b07723394f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1b2ccb714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becb442bd40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f78380322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7a201aefb42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d2283efc7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96605719545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0911d785b48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7 760 274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62 26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espen_eike@hotmail.com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