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72af9c94e541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fb25d02a0b4146"/>
  </p:sldMasterIdLst>
  <p:sldIdLst>
    <p:sldId xmlns:r="http://schemas.openxmlformats.org/officeDocument/2006/relationships" id="256" r:id="R6adcd54862a64154"/>
    <p:sldId xmlns:r="http://schemas.openxmlformats.org/officeDocument/2006/relationships" id="257" r:id="R033d7559341b4439"/>
    <p:sldId xmlns:r="http://schemas.openxmlformats.org/officeDocument/2006/relationships" id="258" r:id="Rcfc152b4357b4f9e"/>
    <p:sldId xmlns:r="http://schemas.openxmlformats.org/officeDocument/2006/relationships" id="259" r:id="R31aa13b6ab7f4a28"/>
    <p:sldId xmlns:r="http://schemas.openxmlformats.org/officeDocument/2006/relationships" id="260" r:id="R332902bbcb7d45f1"/>
    <p:sldId xmlns:r="http://schemas.openxmlformats.org/officeDocument/2006/relationships" id="261" r:id="R9823fc5df6e44eda"/>
    <p:sldId xmlns:r="http://schemas.openxmlformats.org/officeDocument/2006/relationships" id="262" r:id="R85933e478b9049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b25d02a0b4146" /><Relationship Type="http://schemas.openxmlformats.org/officeDocument/2006/relationships/slide" Target="/ppt/slides/slide1.xml" Id="R6adcd54862a64154" /><Relationship Type="http://schemas.openxmlformats.org/officeDocument/2006/relationships/slide" Target="/ppt/slides/slide2.xml" Id="R033d7559341b4439" /><Relationship Type="http://schemas.openxmlformats.org/officeDocument/2006/relationships/slide" Target="/ppt/slides/slide3.xml" Id="Rcfc152b4357b4f9e" /><Relationship Type="http://schemas.openxmlformats.org/officeDocument/2006/relationships/slide" Target="/ppt/slides/slide4.xml" Id="R31aa13b6ab7f4a28" /><Relationship Type="http://schemas.openxmlformats.org/officeDocument/2006/relationships/slide" Target="/ppt/slides/slide5.xml" Id="R332902bbcb7d45f1" /><Relationship Type="http://schemas.openxmlformats.org/officeDocument/2006/relationships/slide" Target="/ppt/slides/slide6.xml" Id="R9823fc5df6e44eda" /><Relationship Type="http://schemas.openxmlformats.org/officeDocument/2006/relationships/slide" Target="/ppt/slides/slide7.xml" Id="R85933e478b9049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e2b777c0f44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ce287333a4687" /><Relationship Type="http://schemas.openxmlformats.org/officeDocument/2006/relationships/theme" Target="/ppt/slideMasters/theme/theme1.xml" Id="R5e0b43784147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1ce287333a46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1c1e9e8e84a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36d4598694b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ca2a72f2945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9c39d23c248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8cdb4ef1f4c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2d0df861446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a4f79fc384b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2 726 858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2 759 249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MIKAEL FALCH HOPE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999 504 116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