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86c119fe6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3cf9326554f6a"/>
  </p:sldMasterIdLst>
  <p:sldIdLst>
    <p:sldId xmlns:r="http://schemas.openxmlformats.org/officeDocument/2006/relationships" id="256" r:id="Rd80d97cf0740428d"/>
    <p:sldId xmlns:r="http://schemas.openxmlformats.org/officeDocument/2006/relationships" id="257" r:id="R106908f5da8040ba"/>
    <p:sldId xmlns:r="http://schemas.openxmlformats.org/officeDocument/2006/relationships" id="258" r:id="R6aced827c7ad4139"/>
    <p:sldId xmlns:r="http://schemas.openxmlformats.org/officeDocument/2006/relationships" id="259" r:id="Rdab44afae2684194"/>
    <p:sldId xmlns:r="http://schemas.openxmlformats.org/officeDocument/2006/relationships" id="260" r:id="Re81be50f49714df4"/>
    <p:sldId xmlns:r="http://schemas.openxmlformats.org/officeDocument/2006/relationships" id="261" r:id="R35e396d8ee144faf"/>
    <p:sldId xmlns:r="http://schemas.openxmlformats.org/officeDocument/2006/relationships" id="262" r:id="R4035eed62a7a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3cf9326554f6a" /><Relationship Type="http://schemas.openxmlformats.org/officeDocument/2006/relationships/slide" Target="/ppt/slides/slide1.xml" Id="Rd80d97cf0740428d" /><Relationship Type="http://schemas.openxmlformats.org/officeDocument/2006/relationships/slide" Target="/ppt/slides/slide2.xml" Id="R106908f5da8040ba" /><Relationship Type="http://schemas.openxmlformats.org/officeDocument/2006/relationships/slide" Target="/ppt/slides/slide3.xml" Id="R6aced827c7ad4139" /><Relationship Type="http://schemas.openxmlformats.org/officeDocument/2006/relationships/slide" Target="/ppt/slides/slide4.xml" Id="Rdab44afae2684194" /><Relationship Type="http://schemas.openxmlformats.org/officeDocument/2006/relationships/slide" Target="/ppt/slides/slide5.xml" Id="Re81be50f49714df4" /><Relationship Type="http://schemas.openxmlformats.org/officeDocument/2006/relationships/slide" Target="/ppt/slides/slide6.xml" Id="R35e396d8ee144faf" /><Relationship Type="http://schemas.openxmlformats.org/officeDocument/2006/relationships/slide" Target="/ppt/slides/slide7.xml" Id="R4035eed62a7a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87998bc00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a6ed112f4103" /><Relationship Type="http://schemas.openxmlformats.org/officeDocument/2006/relationships/theme" Target="/ppt/slideMasters/theme/theme1.xml" Id="R8dec3181272b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0a6ed112f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f443bc790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7441d13e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8bfe11ba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335ba6ae8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9269925f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bee086adf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78f22620a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LOTHE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