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592bdc546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df0100ef346b1"/>
  </p:sldMasterIdLst>
  <p:sldIdLst>
    <p:sldId xmlns:r="http://schemas.openxmlformats.org/officeDocument/2006/relationships" id="256" r:id="R6c5a1a2608f042d9"/>
    <p:sldId xmlns:r="http://schemas.openxmlformats.org/officeDocument/2006/relationships" id="257" r:id="Rccbb5d8712c14ee3"/>
    <p:sldId xmlns:r="http://schemas.openxmlformats.org/officeDocument/2006/relationships" id="258" r:id="Rb85572743a8c4d7c"/>
    <p:sldId xmlns:r="http://schemas.openxmlformats.org/officeDocument/2006/relationships" id="259" r:id="R8a86bc9022bd499e"/>
    <p:sldId xmlns:r="http://schemas.openxmlformats.org/officeDocument/2006/relationships" id="260" r:id="R1eee87582f22476e"/>
    <p:sldId xmlns:r="http://schemas.openxmlformats.org/officeDocument/2006/relationships" id="261" r:id="Ra86f4f2faf454cf7"/>
    <p:sldId xmlns:r="http://schemas.openxmlformats.org/officeDocument/2006/relationships" id="262" r:id="Rba4eb3669b22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df0100ef346b1" /><Relationship Type="http://schemas.openxmlformats.org/officeDocument/2006/relationships/slide" Target="/ppt/slides/slide1.xml" Id="R6c5a1a2608f042d9" /><Relationship Type="http://schemas.openxmlformats.org/officeDocument/2006/relationships/slide" Target="/ppt/slides/slide2.xml" Id="Rccbb5d8712c14ee3" /><Relationship Type="http://schemas.openxmlformats.org/officeDocument/2006/relationships/slide" Target="/ppt/slides/slide3.xml" Id="Rb85572743a8c4d7c" /><Relationship Type="http://schemas.openxmlformats.org/officeDocument/2006/relationships/slide" Target="/ppt/slides/slide4.xml" Id="R8a86bc9022bd499e" /><Relationship Type="http://schemas.openxmlformats.org/officeDocument/2006/relationships/slide" Target="/ppt/slides/slide5.xml" Id="R1eee87582f22476e" /><Relationship Type="http://schemas.openxmlformats.org/officeDocument/2006/relationships/slide" Target="/ppt/slides/slide6.xml" Id="Ra86f4f2faf454cf7" /><Relationship Type="http://schemas.openxmlformats.org/officeDocument/2006/relationships/slide" Target="/ppt/slides/slide7.xml" Id="Rba4eb3669b22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51ae94543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43bd21ad4ed5" /><Relationship Type="http://schemas.openxmlformats.org/officeDocument/2006/relationships/theme" Target="/ppt/slideMasters/theme/theme1.xml" Id="R2dd9331f4869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743bd21ad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36e0115e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6fb0292c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00bea124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64697a2a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f0864e86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6c0d8ee55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a1c006e5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AUSTEFJORD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REKNESKAP &amp; ØKONOMI VOSS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ANNGUNN HELLESNES FRIISVOLD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TASKJELLE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THUNESTVEIT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