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67aff1c77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1cc8176364137"/>
  </p:sldMasterIdLst>
  <p:sldIdLst>
    <p:sldId xmlns:r="http://schemas.openxmlformats.org/officeDocument/2006/relationships" id="256" r:id="Rd0a0bc1331ec4683"/>
    <p:sldId xmlns:r="http://schemas.openxmlformats.org/officeDocument/2006/relationships" id="257" r:id="R302b37af6830405d"/>
    <p:sldId xmlns:r="http://schemas.openxmlformats.org/officeDocument/2006/relationships" id="258" r:id="Ra0f4dacda2154a67"/>
    <p:sldId xmlns:r="http://schemas.openxmlformats.org/officeDocument/2006/relationships" id="259" r:id="R767cadd5c6e946d7"/>
    <p:sldId xmlns:r="http://schemas.openxmlformats.org/officeDocument/2006/relationships" id="260" r:id="R8a8a2741a2044662"/>
    <p:sldId xmlns:r="http://schemas.openxmlformats.org/officeDocument/2006/relationships" id="261" r:id="R5b2251cae7eb4cd3"/>
    <p:sldId xmlns:r="http://schemas.openxmlformats.org/officeDocument/2006/relationships" id="262" r:id="Rd8425ef28d87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1cc8176364137" /><Relationship Type="http://schemas.openxmlformats.org/officeDocument/2006/relationships/slide" Target="/ppt/slides/slide1.xml" Id="Rd0a0bc1331ec4683" /><Relationship Type="http://schemas.openxmlformats.org/officeDocument/2006/relationships/slide" Target="/ppt/slides/slide2.xml" Id="R302b37af6830405d" /><Relationship Type="http://schemas.openxmlformats.org/officeDocument/2006/relationships/slide" Target="/ppt/slides/slide3.xml" Id="Ra0f4dacda2154a67" /><Relationship Type="http://schemas.openxmlformats.org/officeDocument/2006/relationships/slide" Target="/ppt/slides/slide4.xml" Id="R767cadd5c6e946d7" /><Relationship Type="http://schemas.openxmlformats.org/officeDocument/2006/relationships/slide" Target="/ppt/slides/slide5.xml" Id="R8a8a2741a2044662" /><Relationship Type="http://schemas.openxmlformats.org/officeDocument/2006/relationships/slide" Target="/ppt/slides/slide6.xml" Id="R5b2251cae7eb4cd3" /><Relationship Type="http://schemas.openxmlformats.org/officeDocument/2006/relationships/slide" Target="/ppt/slides/slide7.xml" Id="Rd8425ef28d87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770a99dbf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3d4f15174c09" /><Relationship Type="http://schemas.openxmlformats.org/officeDocument/2006/relationships/theme" Target="/ppt/slideMasters/theme/theme1.xml" Id="R1f23be520b55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a3d4f1517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e1ea1a50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e104dce14d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9b7db2f3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b523c05a6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06a4b259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3d446198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0f759f79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GJØSTEIN VAULE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