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94ce910a1e44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bd974e65364547"/>
  </p:sldMasterIdLst>
  <p:sldIdLst>
    <p:sldId xmlns:r="http://schemas.openxmlformats.org/officeDocument/2006/relationships" id="256" r:id="R87b938a022ec4860"/>
    <p:sldId xmlns:r="http://schemas.openxmlformats.org/officeDocument/2006/relationships" id="257" r:id="R8fc8b5f852d74c77"/>
    <p:sldId xmlns:r="http://schemas.openxmlformats.org/officeDocument/2006/relationships" id="258" r:id="R4f2adbd39fd24c7a"/>
    <p:sldId xmlns:r="http://schemas.openxmlformats.org/officeDocument/2006/relationships" id="259" r:id="R18ae33abae5b4a9d"/>
    <p:sldId xmlns:r="http://schemas.openxmlformats.org/officeDocument/2006/relationships" id="260" r:id="Rf87e40368c9d48e4"/>
    <p:sldId xmlns:r="http://schemas.openxmlformats.org/officeDocument/2006/relationships" id="261" r:id="Rffde03b186c649cd"/>
    <p:sldId xmlns:r="http://schemas.openxmlformats.org/officeDocument/2006/relationships" id="262" r:id="R96a29943540b48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d974e65364547" /><Relationship Type="http://schemas.openxmlformats.org/officeDocument/2006/relationships/slide" Target="/ppt/slides/slide1.xml" Id="R87b938a022ec4860" /><Relationship Type="http://schemas.openxmlformats.org/officeDocument/2006/relationships/slide" Target="/ppt/slides/slide2.xml" Id="R8fc8b5f852d74c77" /><Relationship Type="http://schemas.openxmlformats.org/officeDocument/2006/relationships/slide" Target="/ppt/slides/slide3.xml" Id="R4f2adbd39fd24c7a" /><Relationship Type="http://schemas.openxmlformats.org/officeDocument/2006/relationships/slide" Target="/ppt/slides/slide4.xml" Id="R18ae33abae5b4a9d" /><Relationship Type="http://schemas.openxmlformats.org/officeDocument/2006/relationships/slide" Target="/ppt/slides/slide5.xml" Id="Rf87e40368c9d48e4" /><Relationship Type="http://schemas.openxmlformats.org/officeDocument/2006/relationships/slide" Target="/ppt/slides/slide6.xml" Id="Rffde03b186c649cd" /><Relationship Type="http://schemas.openxmlformats.org/officeDocument/2006/relationships/slide" Target="/ppt/slides/slide7.xml" Id="R96a29943540b48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e4fd2648b4d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e301fc6844b16" /><Relationship Type="http://schemas.openxmlformats.org/officeDocument/2006/relationships/theme" Target="/ppt/slideMasters/theme/theme1.xml" Id="R85bc77bc6a584c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de301fc6844b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e9b48e94c49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bf408a47548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d9f26b48c45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4c798221e4b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4bf44c73247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fef867cfe41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92a6b763c41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UNIC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44 038 669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10 141 014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8 000 652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17 534 630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BREIVOLD ARILD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 HERMAN OLAV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22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