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5edfb0143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6e19b42874a84"/>
  </p:sldMasterIdLst>
  <p:sldIdLst>
    <p:sldId xmlns:r="http://schemas.openxmlformats.org/officeDocument/2006/relationships" id="256" r:id="R5272da6c973f4333"/>
    <p:sldId xmlns:r="http://schemas.openxmlformats.org/officeDocument/2006/relationships" id="257" r:id="Rc1065816ddf346c1"/>
    <p:sldId xmlns:r="http://schemas.openxmlformats.org/officeDocument/2006/relationships" id="258" r:id="R835ca47e0bb84b4c"/>
    <p:sldId xmlns:r="http://schemas.openxmlformats.org/officeDocument/2006/relationships" id="259" r:id="Rda1f5d1f5687481c"/>
    <p:sldId xmlns:r="http://schemas.openxmlformats.org/officeDocument/2006/relationships" id="260" r:id="R604aa271e3ba48b3"/>
    <p:sldId xmlns:r="http://schemas.openxmlformats.org/officeDocument/2006/relationships" id="261" r:id="Rf9b2a4512cdc441a"/>
    <p:sldId xmlns:r="http://schemas.openxmlformats.org/officeDocument/2006/relationships" id="262" r:id="Re07b9f5773d3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6e19b42874a84" /><Relationship Type="http://schemas.openxmlformats.org/officeDocument/2006/relationships/slide" Target="/ppt/slides/slide1.xml" Id="R5272da6c973f4333" /><Relationship Type="http://schemas.openxmlformats.org/officeDocument/2006/relationships/slide" Target="/ppt/slides/slide2.xml" Id="Rc1065816ddf346c1" /><Relationship Type="http://schemas.openxmlformats.org/officeDocument/2006/relationships/slide" Target="/ppt/slides/slide3.xml" Id="R835ca47e0bb84b4c" /><Relationship Type="http://schemas.openxmlformats.org/officeDocument/2006/relationships/slide" Target="/ppt/slides/slide4.xml" Id="Rda1f5d1f5687481c" /><Relationship Type="http://schemas.openxmlformats.org/officeDocument/2006/relationships/slide" Target="/ppt/slides/slide5.xml" Id="R604aa271e3ba48b3" /><Relationship Type="http://schemas.openxmlformats.org/officeDocument/2006/relationships/slide" Target="/ppt/slides/slide6.xml" Id="Rf9b2a4512cdc441a" /><Relationship Type="http://schemas.openxmlformats.org/officeDocument/2006/relationships/slide" Target="/ppt/slides/slide7.xml" Id="Re07b9f5773d3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904a7f563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10290f1ca4809" /><Relationship Type="http://schemas.openxmlformats.org/officeDocument/2006/relationships/theme" Target="/ppt/slideMasters/theme/theme1.xml" Id="R3b6aefb12914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10290f1ca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87f4b1a64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926c5177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b626f3b4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3a6526692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7c2e4eb3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74be2b98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91c7f9caf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