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b4782f158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3a69dc09c4f8c"/>
  </p:sldMasterIdLst>
  <p:sldIdLst>
    <p:sldId xmlns:r="http://schemas.openxmlformats.org/officeDocument/2006/relationships" id="256" r:id="R8e7ee57d6c6e4dc9"/>
    <p:sldId xmlns:r="http://schemas.openxmlformats.org/officeDocument/2006/relationships" id="257" r:id="R81c6c7bd5ee646a9"/>
    <p:sldId xmlns:r="http://schemas.openxmlformats.org/officeDocument/2006/relationships" id="258" r:id="R01fcb8586dc542ce"/>
    <p:sldId xmlns:r="http://schemas.openxmlformats.org/officeDocument/2006/relationships" id="259" r:id="Rc236293b02c549d5"/>
    <p:sldId xmlns:r="http://schemas.openxmlformats.org/officeDocument/2006/relationships" id="260" r:id="R187225abba8c45d0"/>
    <p:sldId xmlns:r="http://schemas.openxmlformats.org/officeDocument/2006/relationships" id="261" r:id="R490d93e8681d4c23"/>
    <p:sldId xmlns:r="http://schemas.openxmlformats.org/officeDocument/2006/relationships" id="262" r:id="R71759ba4505d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3a69dc09c4f8c" /><Relationship Type="http://schemas.openxmlformats.org/officeDocument/2006/relationships/slide" Target="/ppt/slides/slide1.xml" Id="R8e7ee57d6c6e4dc9" /><Relationship Type="http://schemas.openxmlformats.org/officeDocument/2006/relationships/slide" Target="/ppt/slides/slide2.xml" Id="R81c6c7bd5ee646a9" /><Relationship Type="http://schemas.openxmlformats.org/officeDocument/2006/relationships/slide" Target="/ppt/slides/slide3.xml" Id="R01fcb8586dc542ce" /><Relationship Type="http://schemas.openxmlformats.org/officeDocument/2006/relationships/slide" Target="/ppt/slides/slide4.xml" Id="Rc236293b02c549d5" /><Relationship Type="http://schemas.openxmlformats.org/officeDocument/2006/relationships/slide" Target="/ppt/slides/slide5.xml" Id="R187225abba8c45d0" /><Relationship Type="http://schemas.openxmlformats.org/officeDocument/2006/relationships/slide" Target="/ppt/slides/slide6.xml" Id="R490d93e8681d4c23" /><Relationship Type="http://schemas.openxmlformats.org/officeDocument/2006/relationships/slide" Target="/ppt/slides/slide7.xml" Id="R71759ba4505d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ec3803752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a5b2d1c64c61" /><Relationship Type="http://schemas.openxmlformats.org/officeDocument/2006/relationships/theme" Target="/ppt/slideMasters/theme/theme1.xml" Id="R56433d11c82e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4a5b2d1c6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54e62345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8208cc9f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592e9389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f672642043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f9c5d969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1e1e71a6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69ff86ef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JONNY MYKING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