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21c673b37b41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bcc396d92c4860"/>
  </p:sldMasterIdLst>
  <p:sldIdLst>
    <p:sldId xmlns:r="http://schemas.openxmlformats.org/officeDocument/2006/relationships" id="256" r:id="Rc11ac219aedb4517"/>
    <p:sldId xmlns:r="http://schemas.openxmlformats.org/officeDocument/2006/relationships" id="257" r:id="Rbc7bfcbeb8e64eec"/>
    <p:sldId xmlns:r="http://schemas.openxmlformats.org/officeDocument/2006/relationships" id="258" r:id="Ra63a0aa784844374"/>
    <p:sldId xmlns:r="http://schemas.openxmlformats.org/officeDocument/2006/relationships" id="259" r:id="R1459eac110f64cbc"/>
    <p:sldId xmlns:r="http://schemas.openxmlformats.org/officeDocument/2006/relationships" id="260" r:id="R57b1bd754e2f413e"/>
    <p:sldId xmlns:r="http://schemas.openxmlformats.org/officeDocument/2006/relationships" id="261" r:id="Rcf25933def844a0a"/>
    <p:sldId xmlns:r="http://schemas.openxmlformats.org/officeDocument/2006/relationships" id="262" r:id="R956524eeae33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bcc396d92c4860" /><Relationship Type="http://schemas.openxmlformats.org/officeDocument/2006/relationships/slide" Target="/ppt/slides/slide1.xml" Id="Rc11ac219aedb4517" /><Relationship Type="http://schemas.openxmlformats.org/officeDocument/2006/relationships/slide" Target="/ppt/slides/slide2.xml" Id="Rbc7bfcbeb8e64eec" /><Relationship Type="http://schemas.openxmlformats.org/officeDocument/2006/relationships/slide" Target="/ppt/slides/slide3.xml" Id="Ra63a0aa784844374" /><Relationship Type="http://schemas.openxmlformats.org/officeDocument/2006/relationships/slide" Target="/ppt/slides/slide4.xml" Id="R1459eac110f64cbc" /><Relationship Type="http://schemas.openxmlformats.org/officeDocument/2006/relationships/slide" Target="/ppt/slides/slide5.xml" Id="R57b1bd754e2f413e" /><Relationship Type="http://schemas.openxmlformats.org/officeDocument/2006/relationships/slide" Target="/ppt/slides/slide6.xml" Id="Rcf25933def844a0a" /><Relationship Type="http://schemas.openxmlformats.org/officeDocument/2006/relationships/slide" Target="/ppt/slides/slide7.xml" Id="R956524eeae33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968728716f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0417653c4ec3" /><Relationship Type="http://schemas.openxmlformats.org/officeDocument/2006/relationships/theme" Target="/ppt/slideMasters/theme/theme1.xml" Id="R094bbcae90c2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c40417653c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c942a502943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7b929daa3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c2f97121243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5810e0a4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84a351d9e41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fc84540c3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81273812a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RISTU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1 536 377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4 878 099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5 184 099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Tuftevegen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999 324 142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RISTU AS</a:t>
            </a:r>
          </a:p>
        </p:txBody>
      </p:sp>
    </p:spTree>
  </p:cSld>
  <p:clrMapOvr>
    <a:masterClrMapping xmlns:a="http://schemas.openxmlformats.org/drawingml/2006/main"/>
  </p:clrMapOvr>
</p:sld>
</file>