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3e7af0914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30fcb1e2947e6"/>
  </p:sldMasterIdLst>
  <p:sldIdLst>
    <p:sldId xmlns:r="http://schemas.openxmlformats.org/officeDocument/2006/relationships" id="256" r:id="R679280eca0144564"/>
    <p:sldId xmlns:r="http://schemas.openxmlformats.org/officeDocument/2006/relationships" id="257" r:id="Raa9783d5abf64784"/>
    <p:sldId xmlns:r="http://schemas.openxmlformats.org/officeDocument/2006/relationships" id="258" r:id="R5a101df4a2b84751"/>
    <p:sldId xmlns:r="http://schemas.openxmlformats.org/officeDocument/2006/relationships" id="259" r:id="R35fa8072623a4133"/>
    <p:sldId xmlns:r="http://schemas.openxmlformats.org/officeDocument/2006/relationships" id="260" r:id="R0bcc11dc13584548"/>
    <p:sldId xmlns:r="http://schemas.openxmlformats.org/officeDocument/2006/relationships" id="261" r:id="R64387792cf444aee"/>
    <p:sldId xmlns:r="http://schemas.openxmlformats.org/officeDocument/2006/relationships" id="262" r:id="R207d0c7863b4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30fcb1e2947e6" /><Relationship Type="http://schemas.openxmlformats.org/officeDocument/2006/relationships/slide" Target="/ppt/slides/slide1.xml" Id="R679280eca0144564" /><Relationship Type="http://schemas.openxmlformats.org/officeDocument/2006/relationships/slide" Target="/ppt/slides/slide2.xml" Id="Raa9783d5abf64784" /><Relationship Type="http://schemas.openxmlformats.org/officeDocument/2006/relationships/slide" Target="/ppt/slides/slide3.xml" Id="R5a101df4a2b84751" /><Relationship Type="http://schemas.openxmlformats.org/officeDocument/2006/relationships/slide" Target="/ppt/slides/slide4.xml" Id="R35fa8072623a4133" /><Relationship Type="http://schemas.openxmlformats.org/officeDocument/2006/relationships/slide" Target="/ppt/slides/slide5.xml" Id="R0bcc11dc13584548" /><Relationship Type="http://schemas.openxmlformats.org/officeDocument/2006/relationships/slide" Target="/ppt/slides/slide6.xml" Id="R64387792cf444aee" /><Relationship Type="http://schemas.openxmlformats.org/officeDocument/2006/relationships/slide" Target="/ppt/slides/slide7.xml" Id="R207d0c7863b4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c6eb7011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1106e05a434f" /><Relationship Type="http://schemas.openxmlformats.org/officeDocument/2006/relationships/theme" Target="/ppt/slideMasters/theme/theme1.xml" Id="R12843398fd16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31106e05a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7112e0c2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d17e6712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db2c8d791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8c863117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59e73aff4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dac64c6a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045cd030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LEIKANGER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BREIVIK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