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4e11dc0ca444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5b6bb5fc674a1b"/>
  </p:sldMasterIdLst>
  <p:sldIdLst>
    <p:sldId xmlns:r="http://schemas.openxmlformats.org/officeDocument/2006/relationships" id="256" r:id="R0c7149929f75459e"/>
    <p:sldId xmlns:r="http://schemas.openxmlformats.org/officeDocument/2006/relationships" id="257" r:id="R09f38a487aad437b"/>
    <p:sldId xmlns:r="http://schemas.openxmlformats.org/officeDocument/2006/relationships" id="258" r:id="R1c9c21b5298544e5"/>
    <p:sldId xmlns:r="http://schemas.openxmlformats.org/officeDocument/2006/relationships" id="259" r:id="R0e0ef56ed46a4386"/>
    <p:sldId xmlns:r="http://schemas.openxmlformats.org/officeDocument/2006/relationships" id="260" r:id="Rc91dda770dbd4b22"/>
    <p:sldId xmlns:r="http://schemas.openxmlformats.org/officeDocument/2006/relationships" id="261" r:id="R7e99b1d5d6b14fda"/>
    <p:sldId xmlns:r="http://schemas.openxmlformats.org/officeDocument/2006/relationships" id="262" r:id="Rb385df314d534e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b6bb5fc674a1b" /><Relationship Type="http://schemas.openxmlformats.org/officeDocument/2006/relationships/slide" Target="/ppt/slides/slide1.xml" Id="R0c7149929f75459e" /><Relationship Type="http://schemas.openxmlformats.org/officeDocument/2006/relationships/slide" Target="/ppt/slides/slide2.xml" Id="R09f38a487aad437b" /><Relationship Type="http://schemas.openxmlformats.org/officeDocument/2006/relationships/slide" Target="/ppt/slides/slide3.xml" Id="R1c9c21b5298544e5" /><Relationship Type="http://schemas.openxmlformats.org/officeDocument/2006/relationships/slide" Target="/ppt/slides/slide4.xml" Id="R0e0ef56ed46a4386" /><Relationship Type="http://schemas.openxmlformats.org/officeDocument/2006/relationships/slide" Target="/ppt/slides/slide5.xml" Id="Rc91dda770dbd4b22" /><Relationship Type="http://schemas.openxmlformats.org/officeDocument/2006/relationships/slide" Target="/ppt/slides/slide6.xml" Id="R7e99b1d5d6b14fda" /><Relationship Type="http://schemas.openxmlformats.org/officeDocument/2006/relationships/slide" Target="/ppt/slides/slide7.xml" Id="Rb385df314d534e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c37ebe33b4f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be7fb926c4707" /><Relationship Type="http://schemas.openxmlformats.org/officeDocument/2006/relationships/theme" Target="/ppt/slideMasters/theme/theme1.xml" Id="R7b4c66cdc70549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5be7fb926c47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994491a454b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d4db19f9244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504eea59146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7b3afa28a40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c2c380bf14e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176c8b1994d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956b79f3e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TEBINA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TEBINA ENERGI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−3 500 805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−3 748 186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155 807 306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155 990 465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KJERSEM GEIR LASSE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Fløenbakken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999 273 378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