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bfaa466bf84f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201e8da0ce4ba8"/>
  </p:sldMasterIdLst>
  <p:sldIdLst>
    <p:sldId xmlns:r="http://schemas.openxmlformats.org/officeDocument/2006/relationships" id="256" r:id="R64a1b9b7af0b44ce"/>
    <p:sldId xmlns:r="http://schemas.openxmlformats.org/officeDocument/2006/relationships" id="257" r:id="R0f0e3415a0b5473f"/>
    <p:sldId xmlns:r="http://schemas.openxmlformats.org/officeDocument/2006/relationships" id="258" r:id="Rcfedb229a25943fe"/>
    <p:sldId xmlns:r="http://schemas.openxmlformats.org/officeDocument/2006/relationships" id="259" r:id="R0def2a3106a74fc8"/>
    <p:sldId xmlns:r="http://schemas.openxmlformats.org/officeDocument/2006/relationships" id="260" r:id="R9340a23336514c93"/>
    <p:sldId xmlns:r="http://schemas.openxmlformats.org/officeDocument/2006/relationships" id="261" r:id="R69e34ed3440d493a"/>
    <p:sldId xmlns:r="http://schemas.openxmlformats.org/officeDocument/2006/relationships" id="262" r:id="R5fa8df544c7148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01e8da0ce4ba8" /><Relationship Type="http://schemas.openxmlformats.org/officeDocument/2006/relationships/slide" Target="/ppt/slides/slide1.xml" Id="R64a1b9b7af0b44ce" /><Relationship Type="http://schemas.openxmlformats.org/officeDocument/2006/relationships/slide" Target="/ppt/slides/slide2.xml" Id="R0f0e3415a0b5473f" /><Relationship Type="http://schemas.openxmlformats.org/officeDocument/2006/relationships/slide" Target="/ppt/slides/slide3.xml" Id="Rcfedb229a25943fe" /><Relationship Type="http://schemas.openxmlformats.org/officeDocument/2006/relationships/slide" Target="/ppt/slides/slide4.xml" Id="R0def2a3106a74fc8" /><Relationship Type="http://schemas.openxmlformats.org/officeDocument/2006/relationships/slide" Target="/ppt/slides/slide5.xml" Id="R9340a23336514c93" /><Relationship Type="http://schemas.openxmlformats.org/officeDocument/2006/relationships/slide" Target="/ppt/slides/slide6.xml" Id="R69e34ed3440d493a" /><Relationship Type="http://schemas.openxmlformats.org/officeDocument/2006/relationships/slide" Target="/ppt/slides/slide7.xml" Id="R5fa8df544c7148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a7f1db9aa49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1f6e9c22c4420" /><Relationship Type="http://schemas.openxmlformats.org/officeDocument/2006/relationships/theme" Target="/ppt/slideMasters/theme/theme1.xml" Id="R983574d1979547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c1f6e9c22c44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7397222e846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d948083244e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29ea5af4a41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4f7a1eadc41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bd7dc85f643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3061fe7754e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8821ec8aa41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UGLA 1000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UGLA 1000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822 532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240 626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1 292 385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24 249 413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24 625 772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MATRE LEIF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Sørbyhaugen 38B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999 260 470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