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2333ad7c7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443dc42b2f45c6"/>
  </p:sldMasterIdLst>
  <p:sldIdLst>
    <p:sldId xmlns:r="http://schemas.openxmlformats.org/officeDocument/2006/relationships" id="256" r:id="R132c37659c494331"/>
    <p:sldId xmlns:r="http://schemas.openxmlformats.org/officeDocument/2006/relationships" id="257" r:id="Rda44fce1a1c94e87"/>
    <p:sldId xmlns:r="http://schemas.openxmlformats.org/officeDocument/2006/relationships" id="258" r:id="R40de002576b547fc"/>
    <p:sldId xmlns:r="http://schemas.openxmlformats.org/officeDocument/2006/relationships" id="259" r:id="Rb136faea8ffb4aa0"/>
    <p:sldId xmlns:r="http://schemas.openxmlformats.org/officeDocument/2006/relationships" id="260" r:id="R68d7011cfd7849b3"/>
    <p:sldId xmlns:r="http://schemas.openxmlformats.org/officeDocument/2006/relationships" id="261" r:id="R1b4b9d5cffa544a9"/>
    <p:sldId xmlns:r="http://schemas.openxmlformats.org/officeDocument/2006/relationships" id="262" r:id="Rf8c62a93e9b9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43dc42b2f45c6" /><Relationship Type="http://schemas.openxmlformats.org/officeDocument/2006/relationships/slide" Target="/ppt/slides/slide1.xml" Id="R132c37659c494331" /><Relationship Type="http://schemas.openxmlformats.org/officeDocument/2006/relationships/slide" Target="/ppt/slides/slide2.xml" Id="Rda44fce1a1c94e87" /><Relationship Type="http://schemas.openxmlformats.org/officeDocument/2006/relationships/slide" Target="/ppt/slides/slide3.xml" Id="R40de002576b547fc" /><Relationship Type="http://schemas.openxmlformats.org/officeDocument/2006/relationships/slide" Target="/ppt/slides/slide4.xml" Id="Rb136faea8ffb4aa0" /><Relationship Type="http://schemas.openxmlformats.org/officeDocument/2006/relationships/slide" Target="/ppt/slides/slide5.xml" Id="R68d7011cfd7849b3" /><Relationship Type="http://schemas.openxmlformats.org/officeDocument/2006/relationships/slide" Target="/ppt/slides/slide6.xml" Id="R1b4b9d5cffa544a9" /><Relationship Type="http://schemas.openxmlformats.org/officeDocument/2006/relationships/slide" Target="/ppt/slides/slide7.xml" Id="Rf8c62a93e9b9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78bcff866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976e6e6a24878" /><Relationship Type="http://schemas.openxmlformats.org/officeDocument/2006/relationships/theme" Target="/ppt/slideMasters/theme/theme1.xml" Id="R02efb1cfef3c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976e6e6a2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7e17a5d97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958b1dbc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82a277ea1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66fc852c7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06befc51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8201a6e3f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0c785b0a6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3 871 752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HAMMERSMARK KJETIL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