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2050dea2894f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6c721b699c4375"/>
  </p:sldMasterIdLst>
  <p:sldIdLst>
    <p:sldId xmlns:r="http://schemas.openxmlformats.org/officeDocument/2006/relationships" id="256" r:id="R02cb6fae3abc4e80"/>
    <p:sldId xmlns:r="http://schemas.openxmlformats.org/officeDocument/2006/relationships" id="257" r:id="Rc8c9cdf23c794ce1"/>
    <p:sldId xmlns:r="http://schemas.openxmlformats.org/officeDocument/2006/relationships" id="258" r:id="R028a79b30d8c434a"/>
    <p:sldId xmlns:r="http://schemas.openxmlformats.org/officeDocument/2006/relationships" id="259" r:id="R4cc3d3ff9d0c4322"/>
    <p:sldId xmlns:r="http://schemas.openxmlformats.org/officeDocument/2006/relationships" id="260" r:id="R3fa63b0219124dc6"/>
    <p:sldId xmlns:r="http://schemas.openxmlformats.org/officeDocument/2006/relationships" id="261" r:id="R89dccfea5dd745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c721b699c4375" /><Relationship Type="http://schemas.openxmlformats.org/officeDocument/2006/relationships/slide" Target="/ppt/slides/slide1.xml" Id="R02cb6fae3abc4e80" /><Relationship Type="http://schemas.openxmlformats.org/officeDocument/2006/relationships/slide" Target="/ppt/slides/slide2.xml" Id="Rc8c9cdf23c794ce1" /><Relationship Type="http://schemas.openxmlformats.org/officeDocument/2006/relationships/slide" Target="/ppt/slides/slide3.xml" Id="R028a79b30d8c434a" /><Relationship Type="http://schemas.openxmlformats.org/officeDocument/2006/relationships/slide" Target="/ppt/slides/slide4.xml" Id="R4cc3d3ff9d0c4322" /><Relationship Type="http://schemas.openxmlformats.org/officeDocument/2006/relationships/slide" Target="/ppt/slides/slide5.xml" Id="R3fa63b0219124dc6" /><Relationship Type="http://schemas.openxmlformats.org/officeDocument/2006/relationships/slide" Target="/ppt/slides/slide6.xml" Id="R89dccfea5dd745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70109949c4e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9dbed38b04d14" /><Relationship Type="http://schemas.openxmlformats.org/officeDocument/2006/relationships/theme" Target="/ppt/slideMasters/theme/theme1.xml" Id="R55cb0e93ebd646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f9dbed38b04d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b548ab5dc4b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8e854afaf46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dbff88d4546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ec83632d84f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a7c04ac9e41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41d0055ad40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HAMMERS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Elgstien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999 243 045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