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c4a95274c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0f4bda95b4ad9"/>
  </p:sldMasterIdLst>
  <p:sldIdLst>
    <p:sldId xmlns:r="http://schemas.openxmlformats.org/officeDocument/2006/relationships" id="256" r:id="R4e21f310e8364090"/>
    <p:sldId xmlns:r="http://schemas.openxmlformats.org/officeDocument/2006/relationships" id="257" r:id="R8cff37c5cbe24197"/>
    <p:sldId xmlns:r="http://schemas.openxmlformats.org/officeDocument/2006/relationships" id="258" r:id="Ra917c89121de41fa"/>
    <p:sldId xmlns:r="http://schemas.openxmlformats.org/officeDocument/2006/relationships" id="259" r:id="R83f0c07bab2f4edd"/>
    <p:sldId xmlns:r="http://schemas.openxmlformats.org/officeDocument/2006/relationships" id="260" r:id="Ra2e6a7418f4a4f71"/>
    <p:sldId xmlns:r="http://schemas.openxmlformats.org/officeDocument/2006/relationships" id="261" r:id="R355a6a7d8d904246"/>
    <p:sldId xmlns:r="http://schemas.openxmlformats.org/officeDocument/2006/relationships" id="262" r:id="Rec321e8833e2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0f4bda95b4ad9" /><Relationship Type="http://schemas.openxmlformats.org/officeDocument/2006/relationships/slide" Target="/ppt/slides/slide1.xml" Id="R4e21f310e8364090" /><Relationship Type="http://schemas.openxmlformats.org/officeDocument/2006/relationships/slide" Target="/ppt/slides/slide2.xml" Id="R8cff37c5cbe24197" /><Relationship Type="http://schemas.openxmlformats.org/officeDocument/2006/relationships/slide" Target="/ppt/slides/slide3.xml" Id="Ra917c89121de41fa" /><Relationship Type="http://schemas.openxmlformats.org/officeDocument/2006/relationships/slide" Target="/ppt/slides/slide4.xml" Id="R83f0c07bab2f4edd" /><Relationship Type="http://schemas.openxmlformats.org/officeDocument/2006/relationships/slide" Target="/ppt/slides/slide5.xml" Id="Ra2e6a7418f4a4f71" /><Relationship Type="http://schemas.openxmlformats.org/officeDocument/2006/relationships/slide" Target="/ppt/slides/slide6.xml" Id="R355a6a7d8d904246" /><Relationship Type="http://schemas.openxmlformats.org/officeDocument/2006/relationships/slide" Target="/ppt/slides/slide7.xml" Id="Rec321e8833e2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f01cc80a0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62e4997a4805" /><Relationship Type="http://schemas.openxmlformats.org/officeDocument/2006/relationships/theme" Target="/ppt/slideMasters/theme/theme1.xml" Id="R1fd1beb798dd4c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c62e4997a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a54ba1ca2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b7ce21cfa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1292a70d42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19c204c32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8fcfd0ae49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8736c0389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32d9704a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BUSINESS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BUSINESS 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95 027 781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5 064 043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21 822 619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999 226 094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BUSINESS PARTNER AS</a:t>
            </a:r>
          </a:p>
        </p:txBody>
      </p:sp>
    </p:spTree>
  </p:cSld>
  <p:clrMapOvr>
    <a:masterClrMapping xmlns:a="http://schemas.openxmlformats.org/drawingml/2006/main"/>
  </p:clrMapOvr>
</p:sld>
</file>