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7fa1ad511948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08957587784dc0"/>
  </p:sldMasterIdLst>
  <p:sldIdLst>
    <p:sldId xmlns:r="http://schemas.openxmlformats.org/officeDocument/2006/relationships" id="256" r:id="Rd1b63c3ce5604370"/>
    <p:sldId xmlns:r="http://schemas.openxmlformats.org/officeDocument/2006/relationships" id="257" r:id="R6187b0eb23154249"/>
    <p:sldId xmlns:r="http://schemas.openxmlformats.org/officeDocument/2006/relationships" id="258" r:id="Rd4b101c98657416d"/>
    <p:sldId xmlns:r="http://schemas.openxmlformats.org/officeDocument/2006/relationships" id="259" r:id="R534dbfb886e44da3"/>
    <p:sldId xmlns:r="http://schemas.openxmlformats.org/officeDocument/2006/relationships" id="260" r:id="R8e9d6b9ffd074700"/>
    <p:sldId xmlns:r="http://schemas.openxmlformats.org/officeDocument/2006/relationships" id="261" r:id="R2839d845cf1e4f51"/>
    <p:sldId xmlns:r="http://schemas.openxmlformats.org/officeDocument/2006/relationships" id="262" r:id="R7c8c5ffa756041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8957587784dc0" /><Relationship Type="http://schemas.openxmlformats.org/officeDocument/2006/relationships/slide" Target="/ppt/slides/slide1.xml" Id="Rd1b63c3ce5604370" /><Relationship Type="http://schemas.openxmlformats.org/officeDocument/2006/relationships/slide" Target="/ppt/slides/slide2.xml" Id="R6187b0eb23154249" /><Relationship Type="http://schemas.openxmlformats.org/officeDocument/2006/relationships/slide" Target="/ppt/slides/slide3.xml" Id="Rd4b101c98657416d" /><Relationship Type="http://schemas.openxmlformats.org/officeDocument/2006/relationships/slide" Target="/ppt/slides/slide4.xml" Id="R534dbfb886e44da3" /><Relationship Type="http://schemas.openxmlformats.org/officeDocument/2006/relationships/slide" Target="/ppt/slides/slide5.xml" Id="R8e9d6b9ffd074700" /><Relationship Type="http://schemas.openxmlformats.org/officeDocument/2006/relationships/slide" Target="/ppt/slides/slide6.xml" Id="R2839d845cf1e4f51" /><Relationship Type="http://schemas.openxmlformats.org/officeDocument/2006/relationships/slide" Target="/ppt/slides/slide7.xml" Id="R7c8c5ffa756041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edb3c26024d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7299d11c84b3a" /><Relationship Type="http://schemas.openxmlformats.org/officeDocument/2006/relationships/theme" Target="/ppt/slideMasters/theme/theme1.xml" Id="R10bae19c324d4a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d7299d11c84b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28bf1f95e40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2415ddefb4c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ede28808b4f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f9039a80544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33853cff044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fa630fe354e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4d202048d45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ARP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−1 819 102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1 439 784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EGGUM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EGGUM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EGGUM TJELTA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EGGUM  –  16,6 %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erling@klingenberghotel.no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999 203 728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