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f4d2eac3c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fa648fee64415"/>
  </p:sldMasterIdLst>
  <p:sldIdLst>
    <p:sldId xmlns:r="http://schemas.openxmlformats.org/officeDocument/2006/relationships" id="256" r:id="Rdef2856953174b78"/>
    <p:sldId xmlns:r="http://schemas.openxmlformats.org/officeDocument/2006/relationships" id="257" r:id="Raca277706de04403"/>
    <p:sldId xmlns:r="http://schemas.openxmlformats.org/officeDocument/2006/relationships" id="258" r:id="R87fe5122e481437e"/>
    <p:sldId xmlns:r="http://schemas.openxmlformats.org/officeDocument/2006/relationships" id="259" r:id="Rbec99860df174917"/>
    <p:sldId xmlns:r="http://schemas.openxmlformats.org/officeDocument/2006/relationships" id="260" r:id="Rd601d812efcc410d"/>
    <p:sldId xmlns:r="http://schemas.openxmlformats.org/officeDocument/2006/relationships" id="261" r:id="R7132061dfef34c38"/>
    <p:sldId xmlns:r="http://schemas.openxmlformats.org/officeDocument/2006/relationships" id="262" r:id="Rd2da21dc2940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fa648fee64415" /><Relationship Type="http://schemas.openxmlformats.org/officeDocument/2006/relationships/slide" Target="/ppt/slides/slide1.xml" Id="Rdef2856953174b78" /><Relationship Type="http://schemas.openxmlformats.org/officeDocument/2006/relationships/slide" Target="/ppt/slides/slide2.xml" Id="Raca277706de04403" /><Relationship Type="http://schemas.openxmlformats.org/officeDocument/2006/relationships/slide" Target="/ppt/slides/slide3.xml" Id="R87fe5122e481437e" /><Relationship Type="http://schemas.openxmlformats.org/officeDocument/2006/relationships/slide" Target="/ppt/slides/slide4.xml" Id="Rbec99860df174917" /><Relationship Type="http://schemas.openxmlformats.org/officeDocument/2006/relationships/slide" Target="/ppt/slides/slide5.xml" Id="Rd601d812efcc410d" /><Relationship Type="http://schemas.openxmlformats.org/officeDocument/2006/relationships/slide" Target="/ppt/slides/slide6.xml" Id="R7132061dfef34c38" /><Relationship Type="http://schemas.openxmlformats.org/officeDocument/2006/relationships/slide" Target="/ppt/slides/slide7.xml" Id="Rd2da21dc2940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d5078433b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65fabc4454d49" /><Relationship Type="http://schemas.openxmlformats.org/officeDocument/2006/relationships/theme" Target="/ppt/slideMasters/theme/theme1.xml" Id="R457798fbd17c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65fabc445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31d58f178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19846c418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90589da0a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b61bd237e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c3205bcc7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b967beb04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3df0c6c8a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