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d1a344a50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ac3ce7de14efe"/>
  </p:sldMasterIdLst>
  <p:sldIdLst>
    <p:sldId xmlns:r="http://schemas.openxmlformats.org/officeDocument/2006/relationships" id="256" r:id="R08bce928b75a42c9"/>
    <p:sldId xmlns:r="http://schemas.openxmlformats.org/officeDocument/2006/relationships" id="257" r:id="Rc838eead20dc403d"/>
    <p:sldId xmlns:r="http://schemas.openxmlformats.org/officeDocument/2006/relationships" id="258" r:id="R5b14fff69a0a450b"/>
    <p:sldId xmlns:r="http://schemas.openxmlformats.org/officeDocument/2006/relationships" id="259" r:id="Rb9309e8bfc8246b1"/>
    <p:sldId xmlns:r="http://schemas.openxmlformats.org/officeDocument/2006/relationships" id="260" r:id="R069a3fa0c987424c"/>
    <p:sldId xmlns:r="http://schemas.openxmlformats.org/officeDocument/2006/relationships" id="261" r:id="R0d5ebe71c9df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ac3ce7de14efe" /><Relationship Type="http://schemas.openxmlformats.org/officeDocument/2006/relationships/slide" Target="/ppt/slides/slide1.xml" Id="R08bce928b75a42c9" /><Relationship Type="http://schemas.openxmlformats.org/officeDocument/2006/relationships/slide" Target="/ppt/slides/slide2.xml" Id="Rc838eead20dc403d" /><Relationship Type="http://schemas.openxmlformats.org/officeDocument/2006/relationships/slide" Target="/ppt/slides/slide3.xml" Id="R5b14fff69a0a450b" /><Relationship Type="http://schemas.openxmlformats.org/officeDocument/2006/relationships/slide" Target="/ppt/slides/slide4.xml" Id="Rb9309e8bfc8246b1" /><Relationship Type="http://schemas.openxmlformats.org/officeDocument/2006/relationships/slide" Target="/ppt/slides/slide5.xml" Id="R069a3fa0c987424c" /><Relationship Type="http://schemas.openxmlformats.org/officeDocument/2006/relationships/slide" Target="/ppt/slides/slide6.xml" Id="R0d5ebe71c9df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4dab8bd28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5cb723b14c12" /><Relationship Type="http://schemas.openxmlformats.org/officeDocument/2006/relationships/theme" Target="/ppt/slideMasters/theme/theme1.xml" Id="Rd1ed26bc52d5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b5cb723b1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00e44b0e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2a8f733d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6d87f022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e682e51b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93a174b6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915d0eb3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