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4f85d4e97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dddfaa27a462e"/>
  </p:sldMasterIdLst>
  <p:sldIdLst>
    <p:sldId xmlns:r="http://schemas.openxmlformats.org/officeDocument/2006/relationships" id="256" r:id="Rc6b3823c402a4881"/>
    <p:sldId xmlns:r="http://schemas.openxmlformats.org/officeDocument/2006/relationships" id="257" r:id="R9292c6d7741a4cd1"/>
    <p:sldId xmlns:r="http://schemas.openxmlformats.org/officeDocument/2006/relationships" id="258" r:id="R102fd5f29282478d"/>
    <p:sldId xmlns:r="http://schemas.openxmlformats.org/officeDocument/2006/relationships" id="259" r:id="Rc50900825fa343af"/>
    <p:sldId xmlns:r="http://schemas.openxmlformats.org/officeDocument/2006/relationships" id="260" r:id="R41de348b8ac14d26"/>
    <p:sldId xmlns:r="http://schemas.openxmlformats.org/officeDocument/2006/relationships" id="261" r:id="R83a3e171a12b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dddfaa27a462e" /><Relationship Type="http://schemas.openxmlformats.org/officeDocument/2006/relationships/slide" Target="/ppt/slides/slide1.xml" Id="Rc6b3823c402a4881" /><Relationship Type="http://schemas.openxmlformats.org/officeDocument/2006/relationships/slide" Target="/ppt/slides/slide2.xml" Id="R9292c6d7741a4cd1" /><Relationship Type="http://schemas.openxmlformats.org/officeDocument/2006/relationships/slide" Target="/ppt/slides/slide3.xml" Id="R102fd5f29282478d" /><Relationship Type="http://schemas.openxmlformats.org/officeDocument/2006/relationships/slide" Target="/ppt/slides/slide4.xml" Id="Rc50900825fa343af" /><Relationship Type="http://schemas.openxmlformats.org/officeDocument/2006/relationships/slide" Target="/ppt/slides/slide5.xml" Id="R41de348b8ac14d26" /><Relationship Type="http://schemas.openxmlformats.org/officeDocument/2006/relationships/slide" Target="/ppt/slides/slide6.xml" Id="R83a3e171a12b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390aa7dfd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a46620a6b4bd3" /><Relationship Type="http://schemas.openxmlformats.org/officeDocument/2006/relationships/theme" Target="/ppt/slideMasters/theme/theme1.xml" Id="R46112e71c20346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a46620a6b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7e8eb2787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bcdd36999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d3b923140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461c53d8e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4c542c0c1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edcb16ff5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TELEMARK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212 788 286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106 585 444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212 483 702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4 162 741 983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4 265 101 046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