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f3f43d478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8ff61ae9e4b49"/>
  </p:sldMasterIdLst>
  <p:sldIdLst>
    <p:sldId xmlns:r="http://schemas.openxmlformats.org/officeDocument/2006/relationships" id="256" r:id="R8df134f8478e4c40"/>
    <p:sldId xmlns:r="http://schemas.openxmlformats.org/officeDocument/2006/relationships" id="257" r:id="R7d03fcc294f245eb"/>
    <p:sldId xmlns:r="http://schemas.openxmlformats.org/officeDocument/2006/relationships" id="258" r:id="R94e01401bd8c408b"/>
    <p:sldId xmlns:r="http://schemas.openxmlformats.org/officeDocument/2006/relationships" id="259" r:id="R96e5938d46d24fa0"/>
    <p:sldId xmlns:r="http://schemas.openxmlformats.org/officeDocument/2006/relationships" id="260" r:id="Rdde31bbff73a47cc"/>
    <p:sldId xmlns:r="http://schemas.openxmlformats.org/officeDocument/2006/relationships" id="261" r:id="R983d4f36b1294d85"/>
    <p:sldId xmlns:r="http://schemas.openxmlformats.org/officeDocument/2006/relationships" id="262" r:id="Rff0c6ba143094a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8ff61ae9e4b49" /><Relationship Type="http://schemas.openxmlformats.org/officeDocument/2006/relationships/slide" Target="/ppt/slides/slide1.xml" Id="R8df134f8478e4c40" /><Relationship Type="http://schemas.openxmlformats.org/officeDocument/2006/relationships/slide" Target="/ppt/slides/slide2.xml" Id="R7d03fcc294f245eb" /><Relationship Type="http://schemas.openxmlformats.org/officeDocument/2006/relationships/slide" Target="/ppt/slides/slide3.xml" Id="R94e01401bd8c408b" /><Relationship Type="http://schemas.openxmlformats.org/officeDocument/2006/relationships/slide" Target="/ppt/slides/slide4.xml" Id="R96e5938d46d24fa0" /><Relationship Type="http://schemas.openxmlformats.org/officeDocument/2006/relationships/slide" Target="/ppt/slides/slide5.xml" Id="Rdde31bbff73a47cc" /><Relationship Type="http://schemas.openxmlformats.org/officeDocument/2006/relationships/slide" Target="/ppt/slides/slide6.xml" Id="R983d4f36b1294d85" /><Relationship Type="http://schemas.openxmlformats.org/officeDocument/2006/relationships/slide" Target="/ppt/slides/slide7.xml" Id="Rff0c6ba143094a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d65721e72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e68963ae94599" /><Relationship Type="http://schemas.openxmlformats.org/officeDocument/2006/relationships/theme" Target="/ppt/slideMasters/theme/theme1.xml" Id="Ra12f5cd8e82f4e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e68963ae9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38611a853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19bd4860949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8c299f40e4b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387d35658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fa481970948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1227aee7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59167c49e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CITY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39 236 599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22 075 981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13 735 204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214 019 775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355 141 908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999 146 899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