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f91d9f7d7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ba0bcf60cc4d0a"/>
  </p:sldMasterIdLst>
  <p:sldIdLst>
    <p:sldId xmlns:r="http://schemas.openxmlformats.org/officeDocument/2006/relationships" id="256" r:id="R0d956cd66a774e40"/>
    <p:sldId xmlns:r="http://schemas.openxmlformats.org/officeDocument/2006/relationships" id="257" r:id="Rff4d5b45d6ba4259"/>
    <p:sldId xmlns:r="http://schemas.openxmlformats.org/officeDocument/2006/relationships" id="258" r:id="Rac38417ba1744bab"/>
    <p:sldId xmlns:r="http://schemas.openxmlformats.org/officeDocument/2006/relationships" id="259" r:id="R51210abc46c24d47"/>
    <p:sldId xmlns:r="http://schemas.openxmlformats.org/officeDocument/2006/relationships" id="260" r:id="R32be17e428974b2d"/>
    <p:sldId xmlns:r="http://schemas.openxmlformats.org/officeDocument/2006/relationships" id="261" r:id="Rb2f4930f80d240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a0bcf60cc4d0a" /><Relationship Type="http://schemas.openxmlformats.org/officeDocument/2006/relationships/slide" Target="/ppt/slides/slide1.xml" Id="R0d956cd66a774e40" /><Relationship Type="http://schemas.openxmlformats.org/officeDocument/2006/relationships/slide" Target="/ppt/slides/slide2.xml" Id="Rff4d5b45d6ba4259" /><Relationship Type="http://schemas.openxmlformats.org/officeDocument/2006/relationships/slide" Target="/ppt/slides/slide3.xml" Id="Rac38417ba1744bab" /><Relationship Type="http://schemas.openxmlformats.org/officeDocument/2006/relationships/slide" Target="/ppt/slides/slide4.xml" Id="R51210abc46c24d47" /><Relationship Type="http://schemas.openxmlformats.org/officeDocument/2006/relationships/slide" Target="/ppt/slides/slide5.xml" Id="R32be17e428974b2d" /><Relationship Type="http://schemas.openxmlformats.org/officeDocument/2006/relationships/slide" Target="/ppt/slides/slide6.xml" Id="Rb2f4930f80d240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b79c90e33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9d23ad9c04782" /><Relationship Type="http://schemas.openxmlformats.org/officeDocument/2006/relationships/theme" Target="/ppt/slideMasters/theme/theme1.xml" Id="R2b19501e226946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9d23ad9c0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629bdbc29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ebe051adc40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f8e836c714f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ea9eea00442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2b6dd16ba47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c7a6e793149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999 130 356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