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50b41b38fb45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eeddc84a164acf"/>
  </p:sldMasterIdLst>
  <p:sldIdLst>
    <p:sldId xmlns:r="http://schemas.openxmlformats.org/officeDocument/2006/relationships" id="256" r:id="Rdaae322ad4c74b5b"/>
    <p:sldId xmlns:r="http://schemas.openxmlformats.org/officeDocument/2006/relationships" id="257" r:id="R4b2a8fee12d24594"/>
    <p:sldId xmlns:r="http://schemas.openxmlformats.org/officeDocument/2006/relationships" id="258" r:id="R69bfbda27bf445e5"/>
    <p:sldId xmlns:r="http://schemas.openxmlformats.org/officeDocument/2006/relationships" id="259" r:id="R85954817fafe4351"/>
    <p:sldId xmlns:r="http://schemas.openxmlformats.org/officeDocument/2006/relationships" id="260" r:id="R437be6d7efb44129"/>
    <p:sldId xmlns:r="http://schemas.openxmlformats.org/officeDocument/2006/relationships" id="261" r:id="Rb4ff4a97ba49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eddc84a164acf" /><Relationship Type="http://schemas.openxmlformats.org/officeDocument/2006/relationships/slide" Target="/ppt/slides/slide1.xml" Id="Rdaae322ad4c74b5b" /><Relationship Type="http://schemas.openxmlformats.org/officeDocument/2006/relationships/slide" Target="/ppt/slides/slide2.xml" Id="R4b2a8fee12d24594" /><Relationship Type="http://schemas.openxmlformats.org/officeDocument/2006/relationships/slide" Target="/ppt/slides/slide3.xml" Id="R69bfbda27bf445e5" /><Relationship Type="http://schemas.openxmlformats.org/officeDocument/2006/relationships/slide" Target="/ppt/slides/slide4.xml" Id="R85954817fafe4351" /><Relationship Type="http://schemas.openxmlformats.org/officeDocument/2006/relationships/slide" Target="/ppt/slides/slide5.xml" Id="R437be6d7efb44129" /><Relationship Type="http://schemas.openxmlformats.org/officeDocument/2006/relationships/slide" Target="/ppt/slides/slide6.xml" Id="Rb4ff4a97ba49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cba7285f4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85ad19f3f4bee" /><Relationship Type="http://schemas.openxmlformats.org/officeDocument/2006/relationships/theme" Target="/ppt/slideMasters/theme/theme1.xml" Id="R5ffab1556704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85ad19f3f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e836b9d80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21223c017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1fce36be94a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72578f191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42e65f61c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381360d048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999 130 356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