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1bd69fbdd744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2c5f1ca8f643e2"/>
  </p:sldMasterIdLst>
  <p:sldIdLst>
    <p:sldId xmlns:r="http://schemas.openxmlformats.org/officeDocument/2006/relationships" id="256" r:id="R91dc148179354ec3"/>
    <p:sldId xmlns:r="http://schemas.openxmlformats.org/officeDocument/2006/relationships" id="257" r:id="R360bdf4db2bf48f5"/>
    <p:sldId xmlns:r="http://schemas.openxmlformats.org/officeDocument/2006/relationships" id="258" r:id="Rf95d4e83578f49f3"/>
    <p:sldId xmlns:r="http://schemas.openxmlformats.org/officeDocument/2006/relationships" id="259" r:id="R3d134d4630504f8f"/>
    <p:sldId xmlns:r="http://schemas.openxmlformats.org/officeDocument/2006/relationships" id="260" r:id="Rf629c17d19d14607"/>
    <p:sldId xmlns:r="http://schemas.openxmlformats.org/officeDocument/2006/relationships" id="261" r:id="Rd8744e6dd6904184"/>
    <p:sldId xmlns:r="http://schemas.openxmlformats.org/officeDocument/2006/relationships" id="262" r:id="R08ca83de34224d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c5f1ca8f643e2" /><Relationship Type="http://schemas.openxmlformats.org/officeDocument/2006/relationships/slide" Target="/ppt/slides/slide1.xml" Id="R91dc148179354ec3" /><Relationship Type="http://schemas.openxmlformats.org/officeDocument/2006/relationships/slide" Target="/ppt/slides/slide2.xml" Id="R360bdf4db2bf48f5" /><Relationship Type="http://schemas.openxmlformats.org/officeDocument/2006/relationships/slide" Target="/ppt/slides/slide3.xml" Id="Rf95d4e83578f49f3" /><Relationship Type="http://schemas.openxmlformats.org/officeDocument/2006/relationships/slide" Target="/ppt/slides/slide4.xml" Id="R3d134d4630504f8f" /><Relationship Type="http://schemas.openxmlformats.org/officeDocument/2006/relationships/slide" Target="/ppt/slides/slide5.xml" Id="Rf629c17d19d14607" /><Relationship Type="http://schemas.openxmlformats.org/officeDocument/2006/relationships/slide" Target="/ppt/slides/slide6.xml" Id="Rd8744e6dd6904184" /><Relationship Type="http://schemas.openxmlformats.org/officeDocument/2006/relationships/slide" Target="/ppt/slides/slide7.xml" Id="R08ca83de34224d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9bf792c3534f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d0451b6b4463e" /><Relationship Type="http://schemas.openxmlformats.org/officeDocument/2006/relationships/theme" Target="/ppt/slideMasters/theme/theme1.xml" Id="R88be1eeaf14742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1d0451b6b446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549b048aa44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bbef5d9eb4e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a04ed734c4c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a78fc720644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f71aaa3184d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38728699a49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ea2399aab46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ICI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12 089 955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651 767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374 854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9 942 624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HÅLAND FRANK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NYSÆTHER TROND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SKOTHEIM ESPEN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Jernbanestasjonen, 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999 079 539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