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8ff90ff04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ec67892d546c3"/>
  </p:sldMasterIdLst>
  <p:sldIdLst>
    <p:sldId xmlns:r="http://schemas.openxmlformats.org/officeDocument/2006/relationships" id="256" r:id="R0bc7a93ce67c45f9"/>
    <p:sldId xmlns:r="http://schemas.openxmlformats.org/officeDocument/2006/relationships" id="257" r:id="R528af7d172fb4e9b"/>
    <p:sldId xmlns:r="http://schemas.openxmlformats.org/officeDocument/2006/relationships" id="258" r:id="R04696ae344964771"/>
    <p:sldId xmlns:r="http://schemas.openxmlformats.org/officeDocument/2006/relationships" id="259" r:id="R954fa25390fe4eaf"/>
    <p:sldId xmlns:r="http://schemas.openxmlformats.org/officeDocument/2006/relationships" id="260" r:id="R1cd647614aed456e"/>
    <p:sldId xmlns:r="http://schemas.openxmlformats.org/officeDocument/2006/relationships" id="261" r:id="Rc6231e80b75e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ec67892d546c3" /><Relationship Type="http://schemas.openxmlformats.org/officeDocument/2006/relationships/slide" Target="/ppt/slides/slide1.xml" Id="R0bc7a93ce67c45f9" /><Relationship Type="http://schemas.openxmlformats.org/officeDocument/2006/relationships/slide" Target="/ppt/slides/slide2.xml" Id="R528af7d172fb4e9b" /><Relationship Type="http://schemas.openxmlformats.org/officeDocument/2006/relationships/slide" Target="/ppt/slides/slide3.xml" Id="R04696ae344964771" /><Relationship Type="http://schemas.openxmlformats.org/officeDocument/2006/relationships/slide" Target="/ppt/slides/slide4.xml" Id="R954fa25390fe4eaf" /><Relationship Type="http://schemas.openxmlformats.org/officeDocument/2006/relationships/slide" Target="/ppt/slides/slide5.xml" Id="R1cd647614aed456e" /><Relationship Type="http://schemas.openxmlformats.org/officeDocument/2006/relationships/slide" Target="/ppt/slides/slide6.xml" Id="Rc6231e80b75e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df80cbb31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633eaa8b4a2c" /><Relationship Type="http://schemas.openxmlformats.org/officeDocument/2006/relationships/theme" Target="/ppt/slideMasters/theme/theme1.xml" Id="Ra49d37bd3504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d633eaa8b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18281282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c0649de51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e77a2068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ea37453a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b938b928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dbc0ade4d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