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84cde63e0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a00e246314c83"/>
  </p:sldMasterIdLst>
  <p:sldIdLst>
    <p:sldId xmlns:r="http://schemas.openxmlformats.org/officeDocument/2006/relationships" id="256" r:id="Re3c859b0dabe4cd7"/>
    <p:sldId xmlns:r="http://schemas.openxmlformats.org/officeDocument/2006/relationships" id="257" r:id="Rcb11d081998b452f"/>
    <p:sldId xmlns:r="http://schemas.openxmlformats.org/officeDocument/2006/relationships" id="258" r:id="R4ea9478dbfa44cfa"/>
    <p:sldId xmlns:r="http://schemas.openxmlformats.org/officeDocument/2006/relationships" id="259" r:id="Rac7ed74a22114a4e"/>
    <p:sldId xmlns:r="http://schemas.openxmlformats.org/officeDocument/2006/relationships" id="260" r:id="Rdf713846e7cd4a2e"/>
    <p:sldId xmlns:r="http://schemas.openxmlformats.org/officeDocument/2006/relationships" id="261" r:id="Redacf7c8336047b0"/>
    <p:sldId xmlns:r="http://schemas.openxmlformats.org/officeDocument/2006/relationships" id="262" r:id="R0695c1af93e1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a00e246314c83" /><Relationship Type="http://schemas.openxmlformats.org/officeDocument/2006/relationships/slide" Target="/ppt/slides/slide1.xml" Id="Re3c859b0dabe4cd7" /><Relationship Type="http://schemas.openxmlformats.org/officeDocument/2006/relationships/slide" Target="/ppt/slides/slide2.xml" Id="Rcb11d081998b452f" /><Relationship Type="http://schemas.openxmlformats.org/officeDocument/2006/relationships/slide" Target="/ppt/slides/slide3.xml" Id="R4ea9478dbfa44cfa" /><Relationship Type="http://schemas.openxmlformats.org/officeDocument/2006/relationships/slide" Target="/ppt/slides/slide4.xml" Id="Rac7ed74a22114a4e" /><Relationship Type="http://schemas.openxmlformats.org/officeDocument/2006/relationships/slide" Target="/ppt/slides/slide5.xml" Id="Rdf713846e7cd4a2e" /><Relationship Type="http://schemas.openxmlformats.org/officeDocument/2006/relationships/slide" Target="/ppt/slides/slide6.xml" Id="Redacf7c8336047b0" /><Relationship Type="http://schemas.openxmlformats.org/officeDocument/2006/relationships/slide" Target="/ppt/slides/slide7.xml" Id="R0695c1af93e1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38b473de8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227b9f694b18" /><Relationship Type="http://schemas.openxmlformats.org/officeDocument/2006/relationships/theme" Target="/ppt/slideMasters/theme/theme1.xml" Id="Rea4ba3ec7d06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9227b9f69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323c2b44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ac752559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b5b6774c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1b6decc34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5e0b931a5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92dc886da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fd844840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