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87db5d89894d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83d201c3084a0b"/>
  </p:sldMasterIdLst>
  <p:sldIdLst>
    <p:sldId xmlns:r="http://schemas.openxmlformats.org/officeDocument/2006/relationships" id="256" r:id="R9f5e4042544a453b"/>
    <p:sldId xmlns:r="http://schemas.openxmlformats.org/officeDocument/2006/relationships" id="257" r:id="R26a8d10ad23e4e14"/>
    <p:sldId xmlns:r="http://schemas.openxmlformats.org/officeDocument/2006/relationships" id="258" r:id="Rdad0c9350b664c9c"/>
    <p:sldId xmlns:r="http://schemas.openxmlformats.org/officeDocument/2006/relationships" id="259" r:id="Ra3a2d44045f94049"/>
    <p:sldId xmlns:r="http://schemas.openxmlformats.org/officeDocument/2006/relationships" id="260" r:id="R49575223468c417d"/>
    <p:sldId xmlns:r="http://schemas.openxmlformats.org/officeDocument/2006/relationships" id="261" r:id="R32f0645993d44c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83d201c3084a0b" /><Relationship Type="http://schemas.openxmlformats.org/officeDocument/2006/relationships/slide" Target="/ppt/slides/slide1.xml" Id="R9f5e4042544a453b" /><Relationship Type="http://schemas.openxmlformats.org/officeDocument/2006/relationships/slide" Target="/ppt/slides/slide2.xml" Id="R26a8d10ad23e4e14" /><Relationship Type="http://schemas.openxmlformats.org/officeDocument/2006/relationships/slide" Target="/ppt/slides/slide3.xml" Id="Rdad0c9350b664c9c" /><Relationship Type="http://schemas.openxmlformats.org/officeDocument/2006/relationships/slide" Target="/ppt/slides/slide4.xml" Id="Ra3a2d44045f94049" /><Relationship Type="http://schemas.openxmlformats.org/officeDocument/2006/relationships/slide" Target="/ppt/slides/slide5.xml" Id="R49575223468c417d" /><Relationship Type="http://schemas.openxmlformats.org/officeDocument/2006/relationships/slide" Target="/ppt/slides/slide6.xml" Id="R32f0645993d44c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b6c8634b7347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f70f827534491" /><Relationship Type="http://schemas.openxmlformats.org/officeDocument/2006/relationships/theme" Target="/ppt/slideMasters/theme/theme1.xml" Id="R63f83a76a73440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8f70f8275344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caeda637045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2ba65dfa745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2cf8b8cfb44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887b1037044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2710ec04440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8b4b6da0c4e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Eikervei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kariannelk@yahoo.com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999 059 309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AS</a:t>
            </a:r>
          </a:p>
        </p:txBody>
      </p:sp>
    </p:spTree>
  </p:cSld>
  <p:clrMapOvr>
    <a:masterClrMapping xmlns:a="http://schemas.openxmlformats.org/drawingml/2006/main"/>
  </p:clrMapOvr>
</p:sld>
</file>