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74d8f4a75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64429e02449d4"/>
  </p:sldMasterIdLst>
  <p:sldIdLst>
    <p:sldId xmlns:r="http://schemas.openxmlformats.org/officeDocument/2006/relationships" id="256" r:id="R7de2a04e6f4b4615"/>
    <p:sldId xmlns:r="http://schemas.openxmlformats.org/officeDocument/2006/relationships" id="257" r:id="R5981cbc8d001435f"/>
    <p:sldId xmlns:r="http://schemas.openxmlformats.org/officeDocument/2006/relationships" id="258" r:id="Re57c01f9263a4820"/>
    <p:sldId xmlns:r="http://schemas.openxmlformats.org/officeDocument/2006/relationships" id="259" r:id="Rec23d662174446a6"/>
    <p:sldId xmlns:r="http://schemas.openxmlformats.org/officeDocument/2006/relationships" id="260" r:id="R0f8290a96c474be8"/>
    <p:sldId xmlns:r="http://schemas.openxmlformats.org/officeDocument/2006/relationships" id="261" r:id="R873a87584c7c40a8"/>
    <p:sldId xmlns:r="http://schemas.openxmlformats.org/officeDocument/2006/relationships" id="262" r:id="R3d638107159e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64429e02449d4" /><Relationship Type="http://schemas.openxmlformats.org/officeDocument/2006/relationships/slide" Target="/ppt/slides/slide1.xml" Id="R7de2a04e6f4b4615" /><Relationship Type="http://schemas.openxmlformats.org/officeDocument/2006/relationships/slide" Target="/ppt/slides/slide2.xml" Id="R5981cbc8d001435f" /><Relationship Type="http://schemas.openxmlformats.org/officeDocument/2006/relationships/slide" Target="/ppt/slides/slide3.xml" Id="Re57c01f9263a4820" /><Relationship Type="http://schemas.openxmlformats.org/officeDocument/2006/relationships/slide" Target="/ppt/slides/slide4.xml" Id="Rec23d662174446a6" /><Relationship Type="http://schemas.openxmlformats.org/officeDocument/2006/relationships/slide" Target="/ppt/slides/slide5.xml" Id="R0f8290a96c474be8" /><Relationship Type="http://schemas.openxmlformats.org/officeDocument/2006/relationships/slide" Target="/ppt/slides/slide6.xml" Id="R873a87584c7c40a8" /><Relationship Type="http://schemas.openxmlformats.org/officeDocument/2006/relationships/slide" Target="/ppt/slides/slide7.xml" Id="R3d638107159e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fcba74535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4ffb404244c8b" /><Relationship Type="http://schemas.openxmlformats.org/officeDocument/2006/relationships/theme" Target="/ppt/slideMasters/theme/theme1.xml" Id="Re8754768b3b2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34ffb40424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8a9d4d92d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6abf9de3c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a2e7efebe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c4d11b5f3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276a114f844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7388d920841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30d6da258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