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7832d27ed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c71a482c74bce"/>
  </p:sldMasterIdLst>
  <p:sldIdLst>
    <p:sldId xmlns:r="http://schemas.openxmlformats.org/officeDocument/2006/relationships" id="256" r:id="R2b68585a2db84728"/>
    <p:sldId xmlns:r="http://schemas.openxmlformats.org/officeDocument/2006/relationships" id="257" r:id="Rd01fee30c93c4117"/>
    <p:sldId xmlns:r="http://schemas.openxmlformats.org/officeDocument/2006/relationships" id="258" r:id="Rc391a944fb9e4b54"/>
    <p:sldId xmlns:r="http://schemas.openxmlformats.org/officeDocument/2006/relationships" id="259" r:id="R830e5caaf6d547f4"/>
    <p:sldId xmlns:r="http://schemas.openxmlformats.org/officeDocument/2006/relationships" id="260" r:id="R3765f71c84b94fb9"/>
    <p:sldId xmlns:r="http://schemas.openxmlformats.org/officeDocument/2006/relationships" id="261" r:id="R3b6fa6deae434fd7"/>
    <p:sldId xmlns:r="http://schemas.openxmlformats.org/officeDocument/2006/relationships" id="262" r:id="R405e51f8cb2c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c71a482c74bce" /><Relationship Type="http://schemas.openxmlformats.org/officeDocument/2006/relationships/slide" Target="/ppt/slides/slide1.xml" Id="R2b68585a2db84728" /><Relationship Type="http://schemas.openxmlformats.org/officeDocument/2006/relationships/slide" Target="/ppt/slides/slide2.xml" Id="Rd01fee30c93c4117" /><Relationship Type="http://schemas.openxmlformats.org/officeDocument/2006/relationships/slide" Target="/ppt/slides/slide3.xml" Id="Rc391a944fb9e4b54" /><Relationship Type="http://schemas.openxmlformats.org/officeDocument/2006/relationships/slide" Target="/ppt/slides/slide4.xml" Id="R830e5caaf6d547f4" /><Relationship Type="http://schemas.openxmlformats.org/officeDocument/2006/relationships/slide" Target="/ppt/slides/slide5.xml" Id="R3765f71c84b94fb9" /><Relationship Type="http://schemas.openxmlformats.org/officeDocument/2006/relationships/slide" Target="/ppt/slides/slide6.xml" Id="R3b6fa6deae434fd7" /><Relationship Type="http://schemas.openxmlformats.org/officeDocument/2006/relationships/slide" Target="/ppt/slides/slide7.xml" Id="R405e51f8cb2c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068c42fe0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12efb54e4964" /><Relationship Type="http://schemas.openxmlformats.org/officeDocument/2006/relationships/theme" Target="/ppt/slideMasters/theme/theme1.xml" Id="R3166412955e7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212efb54e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e09a1a04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b454f110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d2fac45a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c7773d381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901ed7d2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696883c4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7cd04794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