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f65b0b436e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8785b8b974de7"/>
  </p:sldMasterIdLst>
  <p:sldIdLst>
    <p:sldId xmlns:r="http://schemas.openxmlformats.org/officeDocument/2006/relationships" id="256" r:id="R0b76dbad9ea34f37"/>
    <p:sldId xmlns:r="http://schemas.openxmlformats.org/officeDocument/2006/relationships" id="257" r:id="Ra2ce3e00afac452e"/>
    <p:sldId xmlns:r="http://schemas.openxmlformats.org/officeDocument/2006/relationships" id="258" r:id="R3c1a4c119cbf481e"/>
    <p:sldId xmlns:r="http://schemas.openxmlformats.org/officeDocument/2006/relationships" id="259" r:id="Ra4beb435c9204de4"/>
    <p:sldId xmlns:r="http://schemas.openxmlformats.org/officeDocument/2006/relationships" id="260" r:id="R6fdf8bd7497840f2"/>
    <p:sldId xmlns:r="http://schemas.openxmlformats.org/officeDocument/2006/relationships" id="261" r:id="R8a7cb316c4c54949"/>
    <p:sldId xmlns:r="http://schemas.openxmlformats.org/officeDocument/2006/relationships" id="262" r:id="Ra57757dab2a947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8785b8b974de7" /><Relationship Type="http://schemas.openxmlformats.org/officeDocument/2006/relationships/slide" Target="/ppt/slides/slide1.xml" Id="R0b76dbad9ea34f37" /><Relationship Type="http://schemas.openxmlformats.org/officeDocument/2006/relationships/slide" Target="/ppt/slides/slide2.xml" Id="Ra2ce3e00afac452e" /><Relationship Type="http://schemas.openxmlformats.org/officeDocument/2006/relationships/slide" Target="/ppt/slides/slide3.xml" Id="R3c1a4c119cbf481e" /><Relationship Type="http://schemas.openxmlformats.org/officeDocument/2006/relationships/slide" Target="/ppt/slides/slide4.xml" Id="Ra4beb435c9204de4" /><Relationship Type="http://schemas.openxmlformats.org/officeDocument/2006/relationships/slide" Target="/ppt/slides/slide5.xml" Id="R6fdf8bd7497840f2" /><Relationship Type="http://schemas.openxmlformats.org/officeDocument/2006/relationships/slide" Target="/ppt/slides/slide6.xml" Id="R8a7cb316c4c54949" /><Relationship Type="http://schemas.openxmlformats.org/officeDocument/2006/relationships/slide" Target="/ppt/slides/slide7.xml" Id="Ra57757dab2a947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d4f780a03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c76fd43334657" /><Relationship Type="http://schemas.openxmlformats.org/officeDocument/2006/relationships/theme" Target="/ppt/slideMasters/theme/theme1.xml" Id="Rde58a8c7a50d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c76fd433346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25c2f31c244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7614333454f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c1a4e6c7e48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7d5ffe8074c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5084ebb954b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86607d20943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98a6bd48543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