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89a3c9cc034e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f82e2896e349cc"/>
  </p:sldMasterIdLst>
  <p:sldIdLst>
    <p:sldId xmlns:r="http://schemas.openxmlformats.org/officeDocument/2006/relationships" id="256" r:id="Rc71088e1ec2e4c81"/>
    <p:sldId xmlns:r="http://schemas.openxmlformats.org/officeDocument/2006/relationships" id="257" r:id="R0bb950c0ca5e47a2"/>
    <p:sldId xmlns:r="http://schemas.openxmlformats.org/officeDocument/2006/relationships" id="258" r:id="R5650a8f9de7c4eb9"/>
    <p:sldId xmlns:r="http://schemas.openxmlformats.org/officeDocument/2006/relationships" id="259" r:id="Rde06c72bdb5840d5"/>
    <p:sldId xmlns:r="http://schemas.openxmlformats.org/officeDocument/2006/relationships" id="260" r:id="R4192455cafc34fc1"/>
    <p:sldId xmlns:r="http://schemas.openxmlformats.org/officeDocument/2006/relationships" id="261" r:id="Rc8ebe1b6929d4c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f82e2896e349cc" /><Relationship Type="http://schemas.openxmlformats.org/officeDocument/2006/relationships/slide" Target="/ppt/slides/slide1.xml" Id="Rc71088e1ec2e4c81" /><Relationship Type="http://schemas.openxmlformats.org/officeDocument/2006/relationships/slide" Target="/ppt/slides/slide2.xml" Id="R0bb950c0ca5e47a2" /><Relationship Type="http://schemas.openxmlformats.org/officeDocument/2006/relationships/slide" Target="/ppt/slides/slide3.xml" Id="R5650a8f9de7c4eb9" /><Relationship Type="http://schemas.openxmlformats.org/officeDocument/2006/relationships/slide" Target="/ppt/slides/slide4.xml" Id="Rde06c72bdb5840d5" /><Relationship Type="http://schemas.openxmlformats.org/officeDocument/2006/relationships/slide" Target="/ppt/slides/slide5.xml" Id="R4192455cafc34fc1" /><Relationship Type="http://schemas.openxmlformats.org/officeDocument/2006/relationships/slide" Target="/ppt/slides/slide6.xml" Id="Rc8ebe1b6929d4c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18077f47d043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fa5c0c3ad4bba" /><Relationship Type="http://schemas.openxmlformats.org/officeDocument/2006/relationships/theme" Target="/ppt/slideMasters/theme/theme1.xml" Id="Re26d25849a7544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afa5c0c3ad4b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674bc7a3b4b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ad9d44ebb48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97e03483740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d262298f940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8f75dd5324f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947cf976045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ØSTRE SOLBERG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Terje Engen, Solberggrenda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3089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998 624 606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