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3ae70ef97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f8efe4d254f06"/>
  </p:sldMasterIdLst>
  <p:sldIdLst>
    <p:sldId xmlns:r="http://schemas.openxmlformats.org/officeDocument/2006/relationships" id="256" r:id="R189a674e34064b00"/>
    <p:sldId xmlns:r="http://schemas.openxmlformats.org/officeDocument/2006/relationships" id="257" r:id="Rb436c5ab43e84ef4"/>
    <p:sldId xmlns:r="http://schemas.openxmlformats.org/officeDocument/2006/relationships" id="258" r:id="R24fcb88494074ce5"/>
    <p:sldId xmlns:r="http://schemas.openxmlformats.org/officeDocument/2006/relationships" id="259" r:id="Rf7c9347ca08545a0"/>
    <p:sldId xmlns:r="http://schemas.openxmlformats.org/officeDocument/2006/relationships" id="260" r:id="R97dbe30669d54509"/>
    <p:sldId xmlns:r="http://schemas.openxmlformats.org/officeDocument/2006/relationships" id="261" r:id="Rba273dfd2e724d26"/>
    <p:sldId xmlns:r="http://schemas.openxmlformats.org/officeDocument/2006/relationships" id="262" r:id="Rb14d6edd8cc8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f8efe4d254f06" /><Relationship Type="http://schemas.openxmlformats.org/officeDocument/2006/relationships/slide" Target="/ppt/slides/slide1.xml" Id="R189a674e34064b00" /><Relationship Type="http://schemas.openxmlformats.org/officeDocument/2006/relationships/slide" Target="/ppt/slides/slide2.xml" Id="Rb436c5ab43e84ef4" /><Relationship Type="http://schemas.openxmlformats.org/officeDocument/2006/relationships/slide" Target="/ppt/slides/slide3.xml" Id="R24fcb88494074ce5" /><Relationship Type="http://schemas.openxmlformats.org/officeDocument/2006/relationships/slide" Target="/ppt/slides/slide4.xml" Id="Rf7c9347ca08545a0" /><Relationship Type="http://schemas.openxmlformats.org/officeDocument/2006/relationships/slide" Target="/ppt/slides/slide5.xml" Id="R97dbe30669d54509" /><Relationship Type="http://schemas.openxmlformats.org/officeDocument/2006/relationships/slide" Target="/ppt/slides/slide6.xml" Id="Rba273dfd2e724d26" /><Relationship Type="http://schemas.openxmlformats.org/officeDocument/2006/relationships/slide" Target="/ppt/slides/slide7.xml" Id="Rb14d6edd8cc8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6625f7979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fde6aea1e47ad" /><Relationship Type="http://schemas.openxmlformats.org/officeDocument/2006/relationships/theme" Target="/ppt/slideMasters/theme/theme1.xml" Id="R3fd29908d4cc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fde6aea1e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5ccc880a2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b16bd8c5c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f93351316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2988a15f7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87dd64fe3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7cb6f1d2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074e68ac7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GUTTORM BÆKKEN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