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d1462cd58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4523b5a45425b"/>
  </p:sldMasterIdLst>
  <p:sldIdLst>
    <p:sldId xmlns:r="http://schemas.openxmlformats.org/officeDocument/2006/relationships" id="256" r:id="R53c07d0be7384e31"/>
    <p:sldId xmlns:r="http://schemas.openxmlformats.org/officeDocument/2006/relationships" id="257" r:id="Rea6a00d52d184ab9"/>
    <p:sldId xmlns:r="http://schemas.openxmlformats.org/officeDocument/2006/relationships" id="258" r:id="R24b5e3891c3a4f74"/>
    <p:sldId xmlns:r="http://schemas.openxmlformats.org/officeDocument/2006/relationships" id="259" r:id="R3605d39b5b21497a"/>
    <p:sldId xmlns:r="http://schemas.openxmlformats.org/officeDocument/2006/relationships" id="260" r:id="R73b38ea3d4054db4"/>
    <p:sldId xmlns:r="http://schemas.openxmlformats.org/officeDocument/2006/relationships" id="261" r:id="Redb9cb4e702f4923"/>
    <p:sldId xmlns:r="http://schemas.openxmlformats.org/officeDocument/2006/relationships" id="262" r:id="Re38d2b7e92de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4523b5a45425b" /><Relationship Type="http://schemas.openxmlformats.org/officeDocument/2006/relationships/slide" Target="/ppt/slides/slide1.xml" Id="R53c07d0be7384e31" /><Relationship Type="http://schemas.openxmlformats.org/officeDocument/2006/relationships/slide" Target="/ppt/slides/slide2.xml" Id="Rea6a00d52d184ab9" /><Relationship Type="http://schemas.openxmlformats.org/officeDocument/2006/relationships/slide" Target="/ppt/slides/slide3.xml" Id="R24b5e3891c3a4f74" /><Relationship Type="http://schemas.openxmlformats.org/officeDocument/2006/relationships/slide" Target="/ppt/slides/slide4.xml" Id="R3605d39b5b21497a" /><Relationship Type="http://schemas.openxmlformats.org/officeDocument/2006/relationships/slide" Target="/ppt/slides/slide5.xml" Id="R73b38ea3d4054db4" /><Relationship Type="http://schemas.openxmlformats.org/officeDocument/2006/relationships/slide" Target="/ppt/slides/slide6.xml" Id="Redb9cb4e702f4923" /><Relationship Type="http://schemas.openxmlformats.org/officeDocument/2006/relationships/slide" Target="/ppt/slides/slide7.xml" Id="Re38d2b7e92de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c1351b35c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ce2bbc4554c74" /><Relationship Type="http://schemas.openxmlformats.org/officeDocument/2006/relationships/theme" Target="/ppt/slideMasters/theme/theme1.xml" Id="Rc99eb8501afb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dce2bbc455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1ae2fea445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9c9aa20d5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de244272d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552a2542b45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6160ed14b48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812fd5f04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041d8734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VENTINOR KLIMAENTREPRENØR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VENTINOR KLIMAENTREPRENØR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19 214 654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8 284 567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BLIKK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