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343ba8f6243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4473bfc2f4189"/>
  </p:sldMasterIdLst>
  <p:sldIdLst>
    <p:sldId xmlns:r="http://schemas.openxmlformats.org/officeDocument/2006/relationships" id="256" r:id="Rf5249830243845ec"/>
    <p:sldId xmlns:r="http://schemas.openxmlformats.org/officeDocument/2006/relationships" id="257" r:id="Rc4a68052cb834804"/>
    <p:sldId xmlns:r="http://schemas.openxmlformats.org/officeDocument/2006/relationships" id="258" r:id="R281a4bdc1a7442a5"/>
    <p:sldId xmlns:r="http://schemas.openxmlformats.org/officeDocument/2006/relationships" id="259" r:id="R7fd2bf4b47674c5d"/>
    <p:sldId xmlns:r="http://schemas.openxmlformats.org/officeDocument/2006/relationships" id="260" r:id="R7e9d123bf7e6483a"/>
    <p:sldId xmlns:r="http://schemas.openxmlformats.org/officeDocument/2006/relationships" id="261" r:id="Rbc598bd291a6471c"/>
    <p:sldId xmlns:r="http://schemas.openxmlformats.org/officeDocument/2006/relationships" id="262" r:id="Raacca7e8f31a48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4473bfc2f4189" /><Relationship Type="http://schemas.openxmlformats.org/officeDocument/2006/relationships/slide" Target="/ppt/slides/slide1.xml" Id="Rf5249830243845ec" /><Relationship Type="http://schemas.openxmlformats.org/officeDocument/2006/relationships/slide" Target="/ppt/slides/slide2.xml" Id="Rc4a68052cb834804" /><Relationship Type="http://schemas.openxmlformats.org/officeDocument/2006/relationships/slide" Target="/ppt/slides/slide3.xml" Id="R281a4bdc1a7442a5" /><Relationship Type="http://schemas.openxmlformats.org/officeDocument/2006/relationships/slide" Target="/ppt/slides/slide4.xml" Id="R7fd2bf4b47674c5d" /><Relationship Type="http://schemas.openxmlformats.org/officeDocument/2006/relationships/slide" Target="/ppt/slides/slide5.xml" Id="R7e9d123bf7e6483a" /><Relationship Type="http://schemas.openxmlformats.org/officeDocument/2006/relationships/slide" Target="/ppt/slides/slide6.xml" Id="Rbc598bd291a6471c" /><Relationship Type="http://schemas.openxmlformats.org/officeDocument/2006/relationships/slide" Target="/ppt/slides/slide7.xml" Id="Raacca7e8f31a48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5a36a150a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3d52a0fa046ca" /><Relationship Type="http://schemas.openxmlformats.org/officeDocument/2006/relationships/theme" Target="/ppt/slideMasters/theme/theme1.xml" Id="Rb20220e677c8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3d52a0fa0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fe0cc9f7b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8d2241994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17d769ed2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7993c3cef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a0ba02339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52c2a1e53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a3d613867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FYRI AS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342 786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LISBET FYRI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998 449 340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