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9ee49bf42c45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848c62f4894c9d"/>
  </p:sldMasterIdLst>
  <p:sldIdLst>
    <p:sldId xmlns:r="http://schemas.openxmlformats.org/officeDocument/2006/relationships" id="256" r:id="R4d1aea627e654090"/>
    <p:sldId xmlns:r="http://schemas.openxmlformats.org/officeDocument/2006/relationships" id="257" r:id="R0af629c6cc7f47da"/>
    <p:sldId xmlns:r="http://schemas.openxmlformats.org/officeDocument/2006/relationships" id="258" r:id="R177f08627a2d4f4a"/>
    <p:sldId xmlns:r="http://schemas.openxmlformats.org/officeDocument/2006/relationships" id="259" r:id="Rf83f8e3b7ce04ec0"/>
    <p:sldId xmlns:r="http://schemas.openxmlformats.org/officeDocument/2006/relationships" id="260" r:id="Rdbc4c603bb7e41e3"/>
    <p:sldId xmlns:r="http://schemas.openxmlformats.org/officeDocument/2006/relationships" id="261" r:id="R0c0b5c1884944f62"/>
    <p:sldId xmlns:r="http://schemas.openxmlformats.org/officeDocument/2006/relationships" id="262" r:id="Rcf77dd226e1e43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848c62f4894c9d" /><Relationship Type="http://schemas.openxmlformats.org/officeDocument/2006/relationships/slide" Target="/ppt/slides/slide1.xml" Id="R4d1aea627e654090" /><Relationship Type="http://schemas.openxmlformats.org/officeDocument/2006/relationships/slide" Target="/ppt/slides/slide2.xml" Id="R0af629c6cc7f47da" /><Relationship Type="http://schemas.openxmlformats.org/officeDocument/2006/relationships/slide" Target="/ppt/slides/slide3.xml" Id="R177f08627a2d4f4a" /><Relationship Type="http://schemas.openxmlformats.org/officeDocument/2006/relationships/slide" Target="/ppt/slides/slide4.xml" Id="Rf83f8e3b7ce04ec0" /><Relationship Type="http://schemas.openxmlformats.org/officeDocument/2006/relationships/slide" Target="/ppt/slides/slide5.xml" Id="Rdbc4c603bb7e41e3" /><Relationship Type="http://schemas.openxmlformats.org/officeDocument/2006/relationships/slide" Target="/ppt/slides/slide6.xml" Id="R0c0b5c1884944f62" /><Relationship Type="http://schemas.openxmlformats.org/officeDocument/2006/relationships/slide" Target="/ppt/slides/slide7.xml" Id="Rcf77dd226e1e43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f869e8fb514b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e100f25eeb431b" /><Relationship Type="http://schemas.openxmlformats.org/officeDocument/2006/relationships/theme" Target="/ppt/slideMasters/theme/theme1.xml" Id="R7e0e8880baa84b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e100f25eeb43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9c7536cc24e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c893ff1094c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6ac5f11ad44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bf625369c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d667cffdc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9616481fda44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1082a1704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BVH-KAPITAL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BVH-KAPITAL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1 942 213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3 114 358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4 581 263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HILDRE BJØRN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v/Bjørn Vidar Hildre, Rødstilkveien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4049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bjorn@khregn.no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998 419 115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BVH-KAPITAL AS</a:t>
            </a:r>
          </a:p>
        </p:txBody>
      </p:sp>
    </p:spTree>
  </p:cSld>
  <p:clrMapOvr>
    <a:masterClrMapping xmlns:a="http://schemas.openxmlformats.org/drawingml/2006/main"/>
  </p:clrMapOvr>
</p:sld>
</file>