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da68d7025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570714b264a8a"/>
  </p:sldMasterIdLst>
  <p:sldIdLst>
    <p:sldId xmlns:r="http://schemas.openxmlformats.org/officeDocument/2006/relationships" id="256" r:id="Rae452a0bb4644e14"/>
    <p:sldId xmlns:r="http://schemas.openxmlformats.org/officeDocument/2006/relationships" id="257" r:id="R2ca9c00e6b4f4e5b"/>
    <p:sldId xmlns:r="http://schemas.openxmlformats.org/officeDocument/2006/relationships" id="258" r:id="R7d70523d406c4a99"/>
    <p:sldId xmlns:r="http://schemas.openxmlformats.org/officeDocument/2006/relationships" id="259" r:id="Rcd95ff53a0dc4690"/>
    <p:sldId xmlns:r="http://schemas.openxmlformats.org/officeDocument/2006/relationships" id="260" r:id="R38b72ab9ed1942b2"/>
    <p:sldId xmlns:r="http://schemas.openxmlformats.org/officeDocument/2006/relationships" id="261" r:id="Rb5541910df554af1"/>
    <p:sldId xmlns:r="http://schemas.openxmlformats.org/officeDocument/2006/relationships" id="262" r:id="R0d860cecb3f3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570714b264a8a" /><Relationship Type="http://schemas.openxmlformats.org/officeDocument/2006/relationships/slide" Target="/ppt/slides/slide1.xml" Id="Rae452a0bb4644e14" /><Relationship Type="http://schemas.openxmlformats.org/officeDocument/2006/relationships/slide" Target="/ppt/slides/slide2.xml" Id="R2ca9c00e6b4f4e5b" /><Relationship Type="http://schemas.openxmlformats.org/officeDocument/2006/relationships/slide" Target="/ppt/slides/slide3.xml" Id="R7d70523d406c4a99" /><Relationship Type="http://schemas.openxmlformats.org/officeDocument/2006/relationships/slide" Target="/ppt/slides/slide4.xml" Id="Rcd95ff53a0dc4690" /><Relationship Type="http://schemas.openxmlformats.org/officeDocument/2006/relationships/slide" Target="/ppt/slides/slide5.xml" Id="R38b72ab9ed1942b2" /><Relationship Type="http://schemas.openxmlformats.org/officeDocument/2006/relationships/slide" Target="/ppt/slides/slide6.xml" Id="Rb5541910df554af1" /><Relationship Type="http://schemas.openxmlformats.org/officeDocument/2006/relationships/slide" Target="/ppt/slides/slide7.xml" Id="R0d860cecb3f3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7fe98718c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19a07ab9a4c23" /><Relationship Type="http://schemas.openxmlformats.org/officeDocument/2006/relationships/theme" Target="/ppt/slideMasters/theme/theme1.xml" Id="Rbdaa61e42fc6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19a07ab9a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568ecd72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b53c4f2b745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f17998a3a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02b954647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21ca1a350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512b34e37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e14e91bbd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BALI HAI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5 609 654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keakse@online.no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