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9c296fc57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1cc9da752495f"/>
  </p:sldMasterIdLst>
  <p:sldIdLst>
    <p:sldId xmlns:r="http://schemas.openxmlformats.org/officeDocument/2006/relationships" id="256" r:id="R8dcce02b173c47db"/>
    <p:sldId xmlns:r="http://schemas.openxmlformats.org/officeDocument/2006/relationships" id="257" r:id="Re84f541f8eab4d30"/>
    <p:sldId xmlns:r="http://schemas.openxmlformats.org/officeDocument/2006/relationships" id="258" r:id="R789d7755eec14abd"/>
    <p:sldId xmlns:r="http://schemas.openxmlformats.org/officeDocument/2006/relationships" id="259" r:id="R88c50fef11794ed9"/>
    <p:sldId xmlns:r="http://schemas.openxmlformats.org/officeDocument/2006/relationships" id="260" r:id="Rc97a1ddb97d54d52"/>
    <p:sldId xmlns:r="http://schemas.openxmlformats.org/officeDocument/2006/relationships" id="261" r:id="R4f3f46e7f54e4eb7"/>
    <p:sldId xmlns:r="http://schemas.openxmlformats.org/officeDocument/2006/relationships" id="262" r:id="Rea9b1687db11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1cc9da752495f" /><Relationship Type="http://schemas.openxmlformats.org/officeDocument/2006/relationships/slide" Target="/ppt/slides/slide1.xml" Id="R8dcce02b173c47db" /><Relationship Type="http://schemas.openxmlformats.org/officeDocument/2006/relationships/slide" Target="/ppt/slides/slide2.xml" Id="Re84f541f8eab4d30" /><Relationship Type="http://schemas.openxmlformats.org/officeDocument/2006/relationships/slide" Target="/ppt/slides/slide3.xml" Id="R789d7755eec14abd" /><Relationship Type="http://schemas.openxmlformats.org/officeDocument/2006/relationships/slide" Target="/ppt/slides/slide4.xml" Id="R88c50fef11794ed9" /><Relationship Type="http://schemas.openxmlformats.org/officeDocument/2006/relationships/slide" Target="/ppt/slides/slide5.xml" Id="Rc97a1ddb97d54d52" /><Relationship Type="http://schemas.openxmlformats.org/officeDocument/2006/relationships/slide" Target="/ppt/slides/slide6.xml" Id="R4f3f46e7f54e4eb7" /><Relationship Type="http://schemas.openxmlformats.org/officeDocument/2006/relationships/slide" Target="/ppt/slides/slide7.xml" Id="Rea9b1687db11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170d2c669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3c938c0f491a" /><Relationship Type="http://schemas.openxmlformats.org/officeDocument/2006/relationships/theme" Target="/ppt/slideMasters/theme/theme1.xml" Id="Rb82b52081877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23c938c0f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ccab4a05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7249198e2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5e507cb7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b3ee27759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7b301594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8db825f7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66285e35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