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8bd1235d9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82150c8194657"/>
  </p:sldMasterIdLst>
  <p:sldIdLst>
    <p:sldId xmlns:r="http://schemas.openxmlformats.org/officeDocument/2006/relationships" id="256" r:id="Rd930f2525af74fb1"/>
    <p:sldId xmlns:r="http://schemas.openxmlformats.org/officeDocument/2006/relationships" id="257" r:id="Re3a438ca30094142"/>
    <p:sldId xmlns:r="http://schemas.openxmlformats.org/officeDocument/2006/relationships" id="258" r:id="Rf0ba87a3deb548d4"/>
    <p:sldId xmlns:r="http://schemas.openxmlformats.org/officeDocument/2006/relationships" id="259" r:id="R8476af886c82444e"/>
    <p:sldId xmlns:r="http://schemas.openxmlformats.org/officeDocument/2006/relationships" id="260" r:id="Rcc5c77adc58045f9"/>
    <p:sldId xmlns:r="http://schemas.openxmlformats.org/officeDocument/2006/relationships" id="261" r:id="R79003185d7774dd4"/>
    <p:sldId xmlns:r="http://schemas.openxmlformats.org/officeDocument/2006/relationships" id="262" r:id="Ra292b687f998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82150c8194657" /><Relationship Type="http://schemas.openxmlformats.org/officeDocument/2006/relationships/slide" Target="/ppt/slides/slide1.xml" Id="Rd930f2525af74fb1" /><Relationship Type="http://schemas.openxmlformats.org/officeDocument/2006/relationships/slide" Target="/ppt/slides/slide2.xml" Id="Re3a438ca30094142" /><Relationship Type="http://schemas.openxmlformats.org/officeDocument/2006/relationships/slide" Target="/ppt/slides/slide3.xml" Id="Rf0ba87a3deb548d4" /><Relationship Type="http://schemas.openxmlformats.org/officeDocument/2006/relationships/slide" Target="/ppt/slides/slide4.xml" Id="R8476af886c82444e" /><Relationship Type="http://schemas.openxmlformats.org/officeDocument/2006/relationships/slide" Target="/ppt/slides/slide5.xml" Id="Rcc5c77adc58045f9" /><Relationship Type="http://schemas.openxmlformats.org/officeDocument/2006/relationships/slide" Target="/ppt/slides/slide6.xml" Id="R79003185d7774dd4" /><Relationship Type="http://schemas.openxmlformats.org/officeDocument/2006/relationships/slide" Target="/ppt/slides/slide7.xml" Id="Ra292b687f998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9bcdc4be3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55b7484e432e" /><Relationship Type="http://schemas.openxmlformats.org/officeDocument/2006/relationships/theme" Target="/ppt/slideMasters/theme/theme1.xml" Id="Rea5e99f47d21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855b7484e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138bca51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d471df03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ed1ef6085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eaee6f788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591c3922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39896f2c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50749135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