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089b4b787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0c6533e07424c"/>
  </p:sldMasterIdLst>
  <p:sldIdLst>
    <p:sldId xmlns:r="http://schemas.openxmlformats.org/officeDocument/2006/relationships" id="256" r:id="Rd0e3b2c8696e470f"/>
    <p:sldId xmlns:r="http://schemas.openxmlformats.org/officeDocument/2006/relationships" id="257" r:id="R8a4c0538f80a43aa"/>
    <p:sldId xmlns:r="http://schemas.openxmlformats.org/officeDocument/2006/relationships" id="258" r:id="Rdbc51656b4cf45bb"/>
    <p:sldId xmlns:r="http://schemas.openxmlformats.org/officeDocument/2006/relationships" id="259" r:id="R0a88026dfc5c444e"/>
    <p:sldId xmlns:r="http://schemas.openxmlformats.org/officeDocument/2006/relationships" id="260" r:id="R997eead50def4efb"/>
    <p:sldId xmlns:r="http://schemas.openxmlformats.org/officeDocument/2006/relationships" id="261" r:id="Rcebdb0fcd10b47d9"/>
    <p:sldId xmlns:r="http://schemas.openxmlformats.org/officeDocument/2006/relationships" id="262" r:id="R599a7b66c32a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0c6533e07424c" /><Relationship Type="http://schemas.openxmlformats.org/officeDocument/2006/relationships/slide" Target="/ppt/slides/slide1.xml" Id="Rd0e3b2c8696e470f" /><Relationship Type="http://schemas.openxmlformats.org/officeDocument/2006/relationships/slide" Target="/ppt/slides/slide2.xml" Id="R8a4c0538f80a43aa" /><Relationship Type="http://schemas.openxmlformats.org/officeDocument/2006/relationships/slide" Target="/ppt/slides/slide3.xml" Id="Rdbc51656b4cf45bb" /><Relationship Type="http://schemas.openxmlformats.org/officeDocument/2006/relationships/slide" Target="/ppt/slides/slide4.xml" Id="R0a88026dfc5c444e" /><Relationship Type="http://schemas.openxmlformats.org/officeDocument/2006/relationships/slide" Target="/ppt/slides/slide5.xml" Id="R997eead50def4efb" /><Relationship Type="http://schemas.openxmlformats.org/officeDocument/2006/relationships/slide" Target="/ppt/slides/slide6.xml" Id="Rcebdb0fcd10b47d9" /><Relationship Type="http://schemas.openxmlformats.org/officeDocument/2006/relationships/slide" Target="/ppt/slides/slide7.xml" Id="R599a7b66c32a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c1428ab44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95afa76146aa" /><Relationship Type="http://schemas.openxmlformats.org/officeDocument/2006/relationships/theme" Target="/ppt/slideMasters/theme/theme1.xml" Id="Rbe6632e9fb0a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795afa761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6f1b2cdbb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87d248e9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ee8d9776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4d04f3e6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cc187a589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18ec3ff8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05584fa8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