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6318386d6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51b349d47412f"/>
  </p:sldMasterIdLst>
  <p:sldIdLst>
    <p:sldId xmlns:r="http://schemas.openxmlformats.org/officeDocument/2006/relationships" id="256" r:id="R079fbe3732e14f76"/>
    <p:sldId xmlns:r="http://schemas.openxmlformats.org/officeDocument/2006/relationships" id="257" r:id="R204178d8a27e498e"/>
    <p:sldId xmlns:r="http://schemas.openxmlformats.org/officeDocument/2006/relationships" id="258" r:id="R92f0392364f64691"/>
    <p:sldId xmlns:r="http://schemas.openxmlformats.org/officeDocument/2006/relationships" id="259" r:id="R992ffdfa0e334ddb"/>
    <p:sldId xmlns:r="http://schemas.openxmlformats.org/officeDocument/2006/relationships" id="260" r:id="R400ba04cfebd42cd"/>
    <p:sldId xmlns:r="http://schemas.openxmlformats.org/officeDocument/2006/relationships" id="261" r:id="R47d841fe7d24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51b349d47412f" /><Relationship Type="http://schemas.openxmlformats.org/officeDocument/2006/relationships/slide" Target="/ppt/slides/slide1.xml" Id="R079fbe3732e14f76" /><Relationship Type="http://schemas.openxmlformats.org/officeDocument/2006/relationships/slide" Target="/ppt/slides/slide2.xml" Id="R204178d8a27e498e" /><Relationship Type="http://schemas.openxmlformats.org/officeDocument/2006/relationships/slide" Target="/ppt/slides/slide3.xml" Id="R92f0392364f64691" /><Relationship Type="http://schemas.openxmlformats.org/officeDocument/2006/relationships/slide" Target="/ppt/slides/slide4.xml" Id="R992ffdfa0e334ddb" /><Relationship Type="http://schemas.openxmlformats.org/officeDocument/2006/relationships/slide" Target="/ppt/slides/slide5.xml" Id="R400ba04cfebd42cd" /><Relationship Type="http://schemas.openxmlformats.org/officeDocument/2006/relationships/slide" Target="/ppt/slides/slide6.xml" Id="R47d841fe7d24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38a2f735d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5aeb95b14c1b" /><Relationship Type="http://schemas.openxmlformats.org/officeDocument/2006/relationships/theme" Target="/ppt/slideMasters/theme/theme1.xml" Id="R592e06d1cf1c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a5aeb95b1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613f95eaa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64dfc835d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15dc8123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115282f7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17ff07b2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f0656405a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