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3c42a13a7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9e613ae5c466d"/>
  </p:sldMasterIdLst>
  <p:sldIdLst>
    <p:sldId xmlns:r="http://schemas.openxmlformats.org/officeDocument/2006/relationships" id="256" r:id="Rd18ac2ef423b4139"/>
    <p:sldId xmlns:r="http://schemas.openxmlformats.org/officeDocument/2006/relationships" id="257" r:id="R8de65cc10b3447d4"/>
    <p:sldId xmlns:r="http://schemas.openxmlformats.org/officeDocument/2006/relationships" id="258" r:id="R13ad4e0c9c3949a3"/>
    <p:sldId xmlns:r="http://schemas.openxmlformats.org/officeDocument/2006/relationships" id="259" r:id="Rc506a00e43aa449f"/>
    <p:sldId xmlns:r="http://schemas.openxmlformats.org/officeDocument/2006/relationships" id="260" r:id="Recf892bb40374410"/>
    <p:sldId xmlns:r="http://schemas.openxmlformats.org/officeDocument/2006/relationships" id="261" r:id="Rfdd7437e20f04d4a"/>
    <p:sldId xmlns:r="http://schemas.openxmlformats.org/officeDocument/2006/relationships" id="262" r:id="R12d8f58644a44f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9e613ae5c466d" /><Relationship Type="http://schemas.openxmlformats.org/officeDocument/2006/relationships/slide" Target="/ppt/slides/slide1.xml" Id="Rd18ac2ef423b4139" /><Relationship Type="http://schemas.openxmlformats.org/officeDocument/2006/relationships/slide" Target="/ppt/slides/slide2.xml" Id="R8de65cc10b3447d4" /><Relationship Type="http://schemas.openxmlformats.org/officeDocument/2006/relationships/slide" Target="/ppt/slides/slide3.xml" Id="R13ad4e0c9c3949a3" /><Relationship Type="http://schemas.openxmlformats.org/officeDocument/2006/relationships/slide" Target="/ppt/slides/slide4.xml" Id="Rc506a00e43aa449f" /><Relationship Type="http://schemas.openxmlformats.org/officeDocument/2006/relationships/slide" Target="/ppt/slides/slide5.xml" Id="Recf892bb40374410" /><Relationship Type="http://schemas.openxmlformats.org/officeDocument/2006/relationships/slide" Target="/ppt/slides/slide6.xml" Id="Rfdd7437e20f04d4a" /><Relationship Type="http://schemas.openxmlformats.org/officeDocument/2006/relationships/slide" Target="/ppt/slides/slide7.xml" Id="R12d8f58644a44f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34718faea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7cd0ec2d4b09" /><Relationship Type="http://schemas.openxmlformats.org/officeDocument/2006/relationships/theme" Target="/ppt/slideMasters/theme/theme1.xml" Id="Rcafc3eb5411b42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647cd0ec2d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c0683f4cd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57572f731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f19b984a7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32f171fd0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bab29c489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d028b840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2466cfe0348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