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90dbf131492a4cea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c0c44fa042974ad5"/>
  </p:sldMasterIdLst>
  <p:sldIdLst>
    <p:sldId xmlns:r="http://schemas.openxmlformats.org/officeDocument/2006/relationships" id="256" r:id="Rf3559dbc6ccb4a8a"/>
    <p:sldId xmlns:r="http://schemas.openxmlformats.org/officeDocument/2006/relationships" id="257" r:id="Rdfe5e040f7024408"/>
    <p:sldId xmlns:r="http://schemas.openxmlformats.org/officeDocument/2006/relationships" id="258" r:id="Rb2f58f398f6d4a30"/>
    <p:sldId xmlns:r="http://schemas.openxmlformats.org/officeDocument/2006/relationships" id="259" r:id="R8ee45f40c9c14ae6"/>
    <p:sldId xmlns:r="http://schemas.openxmlformats.org/officeDocument/2006/relationships" id="260" r:id="R51891fde41c846c7"/>
    <p:sldId xmlns:r="http://schemas.openxmlformats.org/officeDocument/2006/relationships" id="261" r:id="R886d430015ba464d"/>
    <p:sldId xmlns:r="http://schemas.openxmlformats.org/officeDocument/2006/relationships" id="262" r:id="Ra07420cba71f40fe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0c44fa042974ad5" /><Relationship Type="http://schemas.openxmlformats.org/officeDocument/2006/relationships/slide" Target="/ppt/slides/slide1.xml" Id="Rf3559dbc6ccb4a8a" /><Relationship Type="http://schemas.openxmlformats.org/officeDocument/2006/relationships/slide" Target="/ppt/slides/slide2.xml" Id="Rdfe5e040f7024408" /><Relationship Type="http://schemas.openxmlformats.org/officeDocument/2006/relationships/slide" Target="/ppt/slides/slide3.xml" Id="Rb2f58f398f6d4a30" /><Relationship Type="http://schemas.openxmlformats.org/officeDocument/2006/relationships/slide" Target="/ppt/slides/slide4.xml" Id="R8ee45f40c9c14ae6" /><Relationship Type="http://schemas.openxmlformats.org/officeDocument/2006/relationships/slide" Target="/ppt/slides/slide5.xml" Id="R51891fde41c846c7" /><Relationship Type="http://schemas.openxmlformats.org/officeDocument/2006/relationships/slide" Target="/ppt/slides/slide6.xml" Id="R886d430015ba464d" /><Relationship Type="http://schemas.openxmlformats.org/officeDocument/2006/relationships/slide" Target="/ppt/slides/slide7.xml" Id="Ra07420cba71f40fe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0340970ff424be7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a7d4cafeb344253" /><Relationship Type="http://schemas.openxmlformats.org/officeDocument/2006/relationships/theme" Target="/ppt/slideMasters/theme/theme1.xml" Id="R0ee5d023bf5f4e21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8a7d4cafeb344253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de935059bcc4f81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f5df00c7bfd43a7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b0215829bb44ea9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ac216af30d04925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46f6ef8207045c3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7abab8a00ad4995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6af120b053d4555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SVEIN LITLESKARE MASKINSTASJON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SVEIN LITLESKARE MASKINSTASJON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SVEIN LITLESKARE MASKINSTASJON AS ble etablert [år] og holder til i Alversund.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SVEIN LITLESKARE MASKINSTASJON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SVEIN LITLESKARE MASKINSTASJON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SVEIN LITLESKARE MASKINSTASJON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2 083 384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245 853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200 097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305 904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1 433 786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SVEIN LITLESKARE MASKINSTASJON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LITLESKARE HOLDING AS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SVEIN LITLESKARE MASKINSTASJON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Skarsvegen 617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5911 Alversund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998 121 663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SVEIN LITLESKARE MASKINSTASJON AS</a:t>
            </a:r>
          </a:p>
        </p:txBody>
      </p:sp>
    </p:spTree>
  </p:cSld>
  <p:clrMapOvr>
    <a:masterClrMapping xmlns:a="http://schemas.openxmlformats.org/drawingml/2006/main"/>
  </p:clrMapOvr>
</p:sld>
</file>