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a9e233a10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53ab67f50a4ac7"/>
  </p:sldMasterIdLst>
  <p:sldIdLst>
    <p:sldId xmlns:r="http://schemas.openxmlformats.org/officeDocument/2006/relationships" id="256" r:id="Rb5ee2b26a53f4734"/>
    <p:sldId xmlns:r="http://schemas.openxmlformats.org/officeDocument/2006/relationships" id="257" r:id="Rfdd3febba1cf4a19"/>
    <p:sldId xmlns:r="http://schemas.openxmlformats.org/officeDocument/2006/relationships" id="258" r:id="Rd05d8850c7204fd8"/>
    <p:sldId xmlns:r="http://schemas.openxmlformats.org/officeDocument/2006/relationships" id="259" r:id="R44c0da6a066145fe"/>
    <p:sldId xmlns:r="http://schemas.openxmlformats.org/officeDocument/2006/relationships" id="260" r:id="Ra23e84a928e54301"/>
    <p:sldId xmlns:r="http://schemas.openxmlformats.org/officeDocument/2006/relationships" id="261" r:id="Ra66a6246c46841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3ab67f50a4ac7" /><Relationship Type="http://schemas.openxmlformats.org/officeDocument/2006/relationships/slide" Target="/ppt/slides/slide1.xml" Id="Rb5ee2b26a53f4734" /><Relationship Type="http://schemas.openxmlformats.org/officeDocument/2006/relationships/slide" Target="/ppt/slides/slide2.xml" Id="Rfdd3febba1cf4a19" /><Relationship Type="http://schemas.openxmlformats.org/officeDocument/2006/relationships/slide" Target="/ppt/slides/slide3.xml" Id="Rd05d8850c7204fd8" /><Relationship Type="http://schemas.openxmlformats.org/officeDocument/2006/relationships/slide" Target="/ppt/slides/slide4.xml" Id="R44c0da6a066145fe" /><Relationship Type="http://schemas.openxmlformats.org/officeDocument/2006/relationships/slide" Target="/ppt/slides/slide5.xml" Id="Ra23e84a928e54301" /><Relationship Type="http://schemas.openxmlformats.org/officeDocument/2006/relationships/slide" Target="/ppt/slides/slide6.xml" Id="Ra66a6246c46841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5e5907f964d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689a539c44f72" /><Relationship Type="http://schemas.openxmlformats.org/officeDocument/2006/relationships/theme" Target="/ppt/slideMasters/theme/theme1.xml" Id="R8dc44884f08943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c689a539c44f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ac7eee6ea46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b9835cc2146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b268df274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803620c02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a35a8fc7c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9351194de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