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f8b187fe3c48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8840a23b9b4ad4"/>
  </p:sldMasterIdLst>
  <p:sldIdLst>
    <p:sldId xmlns:r="http://schemas.openxmlformats.org/officeDocument/2006/relationships" id="256" r:id="R5a4490aa925c4f09"/>
    <p:sldId xmlns:r="http://schemas.openxmlformats.org/officeDocument/2006/relationships" id="257" r:id="Rbc5025d8ffbd4b42"/>
    <p:sldId xmlns:r="http://schemas.openxmlformats.org/officeDocument/2006/relationships" id="258" r:id="R1c91b807c3754a3a"/>
    <p:sldId xmlns:r="http://schemas.openxmlformats.org/officeDocument/2006/relationships" id="259" r:id="R285be6cc329a4154"/>
    <p:sldId xmlns:r="http://schemas.openxmlformats.org/officeDocument/2006/relationships" id="260" r:id="R039d5877f7804e7e"/>
    <p:sldId xmlns:r="http://schemas.openxmlformats.org/officeDocument/2006/relationships" id="261" r:id="R01d4b49a615f46b1"/>
    <p:sldId xmlns:r="http://schemas.openxmlformats.org/officeDocument/2006/relationships" id="262" r:id="R64fd367c7cb048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8840a23b9b4ad4" /><Relationship Type="http://schemas.openxmlformats.org/officeDocument/2006/relationships/slide" Target="/ppt/slides/slide1.xml" Id="R5a4490aa925c4f09" /><Relationship Type="http://schemas.openxmlformats.org/officeDocument/2006/relationships/slide" Target="/ppt/slides/slide2.xml" Id="Rbc5025d8ffbd4b42" /><Relationship Type="http://schemas.openxmlformats.org/officeDocument/2006/relationships/slide" Target="/ppt/slides/slide3.xml" Id="R1c91b807c3754a3a" /><Relationship Type="http://schemas.openxmlformats.org/officeDocument/2006/relationships/slide" Target="/ppt/slides/slide4.xml" Id="R285be6cc329a4154" /><Relationship Type="http://schemas.openxmlformats.org/officeDocument/2006/relationships/slide" Target="/ppt/slides/slide5.xml" Id="R039d5877f7804e7e" /><Relationship Type="http://schemas.openxmlformats.org/officeDocument/2006/relationships/slide" Target="/ppt/slides/slide6.xml" Id="R01d4b49a615f46b1" /><Relationship Type="http://schemas.openxmlformats.org/officeDocument/2006/relationships/slide" Target="/ppt/slides/slide7.xml" Id="R64fd367c7cb048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5988de29e640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825842c564763" /><Relationship Type="http://schemas.openxmlformats.org/officeDocument/2006/relationships/theme" Target="/ppt/slideMasters/theme/theme1.xml" Id="Ra151caf56b454c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4825842c5647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ac077b30543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a109d880c40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88c768b7547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3889387c94b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e2990d72b45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d99db968447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5bdca1c4e4f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TOPCODE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TOPCODE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222 750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−780 388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−185 381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73 320 649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73 421 502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 ANDREAS HELVIK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Madame Maren Juels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topcodeconsulting_breg@mrhelvik.com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998 095 557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TOPCODE AS</a:t>
            </a:r>
          </a:p>
        </p:txBody>
      </p:sp>
    </p:spTree>
  </p:cSld>
  <p:clrMapOvr>
    <a:masterClrMapping xmlns:a="http://schemas.openxmlformats.org/drawingml/2006/main"/>
  </p:clrMapOvr>
</p:sld>
</file>